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1pPr>
    <a:lvl2pPr marL="72558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2pPr>
    <a:lvl3pPr marL="145115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3pPr>
    <a:lvl4pPr marL="217673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4pPr>
    <a:lvl5pPr marL="290231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5pPr>
    <a:lvl6pPr marL="362788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6pPr>
    <a:lvl7pPr marL="435346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7pPr>
    <a:lvl8pPr marL="507903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8pPr>
    <a:lvl9pPr marL="580461" algn="l" defTabSz="72558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BED01F"/>
    <a:srgbClr val="00A5B5"/>
    <a:srgbClr val="E86114"/>
    <a:srgbClr val="17A5B3"/>
    <a:srgbClr val="D5D910"/>
    <a:srgbClr val="23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/>
    <p:restoredTop sz="96405"/>
  </p:normalViewPr>
  <p:slideViewPr>
    <p:cSldViewPr snapToGrid="0" snapToObjects="1">
      <p:cViewPr varScale="1">
        <p:scale>
          <a:sx n="156" d="100"/>
          <a:sy n="156" d="100"/>
        </p:scale>
        <p:origin x="36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26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57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3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16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11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9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61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0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69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28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80781-5128-E44B-A632-2EB1FFEF21E0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3807-5681-8341-835E-1CEC0A00E0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1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FEFBDD36-48F7-EE42-B0B0-2BA495EF8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58" y="92591"/>
            <a:ext cx="1076932" cy="400093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="" xmlns:a16="http://schemas.microsoft.com/office/drawing/2014/main" id="{C160543E-BE9A-A04D-BD7C-5C2275B54A4D}"/>
              </a:ext>
            </a:extLst>
          </p:cNvPr>
          <p:cNvSpPr txBox="1">
            <a:spLocks/>
          </p:cNvSpPr>
          <p:nvPr/>
        </p:nvSpPr>
        <p:spPr bwMode="auto">
          <a:xfrm>
            <a:off x="1633082" y="136763"/>
            <a:ext cx="7300579" cy="37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05" tIns="7253" rIns="14505" bIns="7253" anchor="ctr"/>
          <a:lstStyle>
            <a:lvl1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90947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5519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100091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0466388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fr-FR" altLang="fr-FR" sz="2191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ＭＳ Ｐゴシック" panose="020B0600070205080204" pitchFamily="34" charset="-128"/>
              </a:rPr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="" xmlns:a16="http://schemas.microsoft.com/office/drawing/2014/main" id="{335FD6D6-5874-9843-A2DB-E97063CB6659}"/>
              </a:ext>
            </a:extLst>
          </p:cNvPr>
          <p:cNvSpPr txBox="1">
            <a:spLocks/>
          </p:cNvSpPr>
          <p:nvPr/>
        </p:nvSpPr>
        <p:spPr bwMode="auto">
          <a:xfrm>
            <a:off x="1633083" y="551715"/>
            <a:ext cx="7294995" cy="2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05" tIns="7253" rIns="14505" bIns="7253" anchor="ctr"/>
          <a:lstStyle>
            <a:lvl1pPr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2055813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4111625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6167438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8223250" defTabSz="4111625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86804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1376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95948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0052050" indent="-6808788" defTabSz="41116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fr-FR" sz="1048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ＭＳ Ｐゴシック" panose="020B0600070205080204" pitchFamily="34" charset="-128"/>
              </a:rPr>
              <a:t>Modifiez le style des sous-titres du masque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1D91C1D1-500B-8E48-B923-38F797BD2D12}"/>
              </a:ext>
            </a:extLst>
          </p:cNvPr>
          <p:cNvCxnSpPr>
            <a:cxnSpLocks/>
          </p:cNvCxnSpPr>
          <p:nvPr/>
        </p:nvCxnSpPr>
        <p:spPr>
          <a:xfrm>
            <a:off x="227154" y="829265"/>
            <a:ext cx="8706508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3C86B8F2-B4D9-FD43-83D4-01B0CE0E6127}"/>
              </a:ext>
            </a:extLst>
          </p:cNvPr>
          <p:cNvSpPr txBox="1"/>
          <p:nvPr/>
        </p:nvSpPr>
        <p:spPr>
          <a:xfrm>
            <a:off x="227154" y="1629769"/>
            <a:ext cx="2743235" cy="247442"/>
          </a:xfrm>
          <a:prstGeom prst="rect">
            <a:avLst/>
          </a:prstGeom>
          <a:solidFill>
            <a:srgbClr val="BED01F"/>
          </a:solidFill>
          <a:ln w="3175">
            <a:solidFill>
              <a:srgbClr val="D5D910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r>
              <a:rPr lang="fr-FR" sz="858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4E588A4-A575-A440-AB26-664438E2B0A3}"/>
              </a:ext>
            </a:extLst>
          </p:cNvPr>
          <p:cNvSpPr txBox="1"/>
          <p:nvPr/>
        </p:nvSpPr>
        <p:spPr>
          <a:xfrm>
            <a:off x="227154" y="1877109"/>
            <a:ext cx="2743235" cy="1117937"/>
          </a:xfrm>
          <a:prstGeom prst="rect">
            <a:avLst/>
          </a:prstGeom>
          <a:noFill/>
          <a:ln w="3175">
            <a:solidFill>
              <a:srgbClr val="BED01F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99" b="1" dirty="0">
                <a:solidFill>
                  <a:srgbClr val="BED01F"/>
                </a:solidFill>
              </a:rPr>
              <a:t>Sous-titre rubrique</a:t>
            </a:r>
            <a:endParaRPr lang="fr-FR" altLang="fr-FR" sz="699" dirty="0">
              <a:solidFill>
                <a:srgbClr val="BED01F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Taper ici le texte de la rubrique</a:t>
            </a: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endParaRPr lang="fr-FR" sz="100" dirty="0"/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CCD43F84-F379-B149-A6BA-EB275BC42BB4}"/>
              </a:ext>
            </a:extLst>
          </p:cNvPr>
          <p:cNvSpPr txBox="1"/>
          <p:nvPr/>
        </p:nvSpPr>
        <p:spPr>
          <a:xfrm>
            <a:off x="3212354" y="1629769"/>
            <a:ext cx="2743235" cy="247442"/>
          </a:xfrm>
          <a:prstGeom prst="rect">
            <a:avLst/>
          </a:prstGeom>
          <a:solidFill>
            <a:srgbClr val="00A5B5"/>
          </a:solidFill>
          <a:ln w="3175">
            <a:solidFill>
              <a:srgbClr val="17A5B3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r>
              <a:rPr lang="fr-FR" sz="858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DFC8C603-984C-8648-9A12-B93DC79662F7}"/>
              </a:ext>
            </a:extLst>
          </p:cNvPr>
          <p:cNvSpPr txBox="1"/>
          <p:nvPr/>
        </p:nvSpPr>
        <p:spPr>
          <a:xfrm>
            <a:off x="3212353" y="1877109"/>
            <a:ext cx="2743235" cy="1117937"/>
          </a:xfrm>
          <a:prstGeom prst="rect">
            <a:avLst/>
          </a:prstGeom>
          <a:noFill/>
          <a:ln w="3175">
            <a:solidFill>
              <a:srgbClr val="00A5B5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99" b="1" dirty="0">
                <a:solidFill>
                  <a:srgbClr val="17A5B3"/>
                </a:solidFill>
              </a:rPr>
              <a:t>Sous-titre rubrique</a:t>
            </a:r>
            <a:endParaRPr lang="fr-FR" altLang="fr-FR" sz="699" dirty="0">
              <a:solidFill>
                <a:srgbClr val="17A5B3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endParaRPr lang="fr-FR" sz="100" dirty="0"/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DBB19395-9795-364A-9DED-2B42C32F88B5}"/>
              </a:ext>
            </a:extLst>
          </p:cNvPr>
          <p:cNvSpPr txBox="1"/>
          <p:nvPr/>
        </p:nvSpPr>
        <p:spPr>
          <a:xfrm>
            <a:off x="6184842" y="1629769"/>
            <a:ext cx="2743235" cy="247442"/>
          </a:xfrm>
          <a:prstGeom prst="rect">
            <a:avLst/>
          </a:prstGeom>
          <a:solidFill>
            <a:srgbClr val="E86114"/>
          </a:solidFill>
          <a:ln w="3175">
            <a:solidFill>
              <a:srgbClr val="E86114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r>
              <a:rPr lang="fr-FR" sz="858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06874D4C-BA74-4B46-9B48-E87B5FB20276}"/>
              </a:ext>
            </a:extLst>
          </p:cNvPr>
          <p:cNvSpPr txBox="1"/>
          <p:nvPr/>
        </p:nvSpPr>
        <p:spPr>
          <a:xfrm>
            <a:off x="6184842" y="1877109"/>
            <a:ext cx="2743235" cy="2290694"/>
          </a:xfrm>
          <a:prstGeom prst="rect">
            <a:avLst/>
          </a:prstGeom>
          <a:noFill/>
          <a:ln w="3175">
            <a:solidFill>
              <a:srgbClr val="E86114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99" b="1" dirty="0">
                <a:solidFill>
                  <a:srgbClr val="E86114"/>
                </a:solidFill>
              </a:rPr>
              <a:t>Sous-titre rubrique</a:t>
            </a:r>
            <a:endParaRPr lang="fr-FR" altLang="fr-FR" sz="699" dirty="0">
              <a:solidFill>
                <a:srgbClr val="E86114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endParaRPr lang="fr-FR" sz="100" dirty="0"/>
          </a:p>
        </p:txBody>
      </p:sp>
      <p:sp>
        <p:nvSpPr>
          <p:cNvPr id="30" name="Text Box 59">
            <a:extLst>
              <a:ext uri="{FF2B5EF4-FFF2-40B4-BE49-F238E27FC236}">
                <a16:creationId xmlns="" xmlns:a16="http://schemas.microsoft.com/office/drawing/2014/main" id="{B772149E-0EB6-2245-BCAB-FECA92888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44" y="867183"/>
            <a:ext cx="2046141" cy="17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174" tIns="7087" rIns="14174" bIns="7087">
            <a:spAutoFit/>
          </a:bodyPr>
          <a:lstStyle>
            <a:lvl1pPr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48" b="1" dirty="0">
                <a:solidFill>
                  <a:srgbClr val="1F497D"/>
                </a:solidFill>
                <a:latin typeface="+mn-lt"/>
              </a:rPr>
              <a:t>Introduction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="" xmlns:a16="http://schemas.microsoft.com/office/drawing/2014/main" id="{4BD916BE-03AD-C842-A4FA-BD5AF5FAE9FF}"/>
              </a:ext>
            </a:extLst>
          </p:cNvPr>
          <p:cNvCxnSpPr>
            <a:cxnSpLocks/>
          </p:cNvCxnSpPr>
          <p:nvPr/>
        </p:nvCxnSpPr>
        <p:spPr>
          <a:xfrm>
            <a:off x="227154" y="1536881"/>
            <a:ext cx="8700924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6508DA51-BEAB-2045-BA98-DB15D91A4FDC}"/>
              </a:ext>
            </a:extLst>
          </p:cNvPr>
          <p:cNvSpPr txBox="1"/>
          <p:nvPr/>
        </p:nvSpPr>
        <p:spPr>
          <a:xfrm>
            <a:off x="239251" y="1051472"/>
            <a:ext cx="6204476" cy="97719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Rubrique simple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="" xmlns:a16="http://schemas.microsoft.com/office/drawing/2014/main" id="{68EE5E1C-F5B1-DD40-8F64-6763CCE9B8B9}"/>
              </a:ext>
            </a:extLst>
          </p:cNvPr>
          <p:cNvSpPr txBox="1"/>
          <p:nvPr/>
        </p:nvSpPr>
        <p:spPr>
          <a:xfrm>
            <a:off x="227154" y="3175921"/>
            <a:ext cx="2743235" cy="247442"/>
          </a:xfrm>
          <a:prstGeom prst="rect">
            <a:avLst/>
          </a:prstGeom>
          <a:solidFill>
            <a:srgbClr val="BED01F"/>
          </a:solidFill>
          <a:ln w="3175">
            <a:solidFill>
              <a:srgbClr val="D5D910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r>
              <a:rPr lang="fr-FR" sz="858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12909021-4387-7541-B2D1-5120D39CF627}"/>
              </a:ext>
            </a:extLst>
          </p:cNvPr>
          <p:cNvSpPr txBox="1"/>
          <p:nvPr/>
        </p:nvSpPr>
        <p:spPr>
          <a:xfrm>
            <a:off x="227154" y="3423262"/>
            <a:ext cx="2743235" cy="766109"/>
          </a:xfrm>
          <a:prstGeom prst="rect">
            <a:avLst/>
          </a:prstGeom>
          <a:noFill/>
          <a:ln w="3175">
            <a:solidFill>
              <a:srgbClr val="BED01F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99" b="1" dirty="0">
                <a:solidFill>
                  <a:srgbClr val="BED01F"/>
                </a:solidFill>
              </a:rPr>
              <a:t>Sous-titre rubrique</a:t>
            </a:r>
            <a:endParaRPr lang="fr-FR" altLang="fr-FR" sz="699" dirty="0">
              <a:solidFill>
                <a:srgbClr val="BED01F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endParaRPr lang="fr-FR" sz="100" dirty="0"/>
          </a:p>
        </p:txBody>
      </p: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BE24D504-622B-DC4C-B3DC-CC64C101FB81}"/>
              </a:ext>
            </a:extLst>
          </p:cNvPr>
          <p:cNvSpPr txBox="1"/>
          <p:nvPr/>
        </p:nvSpPr>
        <p:spPr>
          <a:xfrm>
            <a:off x="3212354" y="3167419"/>
            <a:ext cx="2743235" cy="247442"/>
          </a:xfrm>
          <a:prstGeom prst="rect">
            <a:avLst/>
          </a:prstGeom>
          <a:solidFill>
            <a:srgbClr val="00A5B5"/>
          </a:solidFill>
          <a:ln w="3175">
            <a:solidFill>
              <a:srgbClr val="17A5B3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r>
              <a:rPr lang="fr-FR" sz="858" b="1" dirty="0">
                <a:solidFill>
                  <a:schemeClr val="bg1"/>
                </a:solidFill>
              </a:rPr>
              <a:t>Titre rubrique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E769A098-77B4-144D-AA32-E2BE1BE14CE2}"/>
              </a:ext>
            </a:extLst>
          </p:cNvPr>
          <p:cNvSpPr txBox="1"/>
          <p:nvPr/>
        </p:nvSpPr>
        <p:spPr>
          <a:xfrm>
            <a:off x="3212353" y="3414760"/>
            <a:ext cx="2743235" cy="766109"/>
          </a:xfrm>
          <a:prstGeom prst="rect">
            <a:avLst/>
          </a:prstGeom>
          <a:noFill/>
          <a:ln w="3175">
            <a:solidFill>
              <a:srgbClr val="00A5B5"/>
            </a:solidFill>
          </a:ln>
        </p:spPr>
        <p:txBody>
          <a:bodyPr wrap="square" lIns="57151" tIns="57151" rIns="57151" bIns="57151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99" b="1" dirty="0">
                <a:solidFill>
                  <a:srgbClr val="17A5B3"/>
                </a:solidFill>
              </a:rPr>
              <a:t>Sous-titre rubrique</a:t>
            </a:r>
            <a:endParaRPr lang="fr-FR" altLang="fr-FR" sz="699" dirty="0">
              <a:solidFill>
                <a:srgbClr val="17A5B3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Exemple de bloc texte pouvant être utilisé : </a:t>
            </a:r>
          </a:p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Taper ici le texte de la rubrique</a:t>
            </a: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pPr>
              <a:spcBef>
                <a:spcPct val="50000"/>
              </a:spcBef>
              <a:defRPr/>
            </a:pPr>
            <a:endParaRPr lang="fr-FR" altLang="fr-FR" sz="508" dirty="0">
              <a:latin typeface="Helvetica" charset="0"/>
            </a:endParaRPr>
          </a:p>
          <a:p>
            <a:endParaRPr lang="fr-FR" sz="100" dirty="0"/>
          </a:p>
        </p:txBody>
      </p:sp>
      <p:cxnSp>
        <p:nvCxnSpPr>
          <p:cNvPr id="47" name="Connecteur droit 46">
            <a:extLst>
              <a:ext uri="{FF2B5EF4-FFF2-40B4-BE49-F238E27FC236}">
                <a16:creationId xmlns="" xmlns:a16="http://schemas.microsoft.com/office/drawing/2014/main" id="{AA59BF45-973A-A94F-A807-6A95E508BDB8}"/>
              </a:ext>
            </a:extLst>
          </p:cNvPr>
          <p:cNvCxnSpPr>
            <a:cxnSpLocks/>
          </p:cNvCxnSpPr>
          <p:nvPr/>
        </p:nvCxnSpPr>
        <p:spPr>
          <a:xfrm>
            <a:off x="227154" y="4311728"/>
            <a:ext cx="8700924" cy="0"/>
          </a:xfrm>
          <a:prstGeom prst="line">
            <a:avLst/>
          </a:prstGeom>
          <a:ln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59">
            <a:extLst>
              <a:ext uri="{FF2B5EF4-FFF2-40B4-BE49-F238E27FC236}">
                <a16:creationId xmlns="" xmlns:a16="http://schemas.microsoft.com/office/drawing/2014/main" id="{7C4FBADC-B86F-BD45-B7C9-6D8660ECD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50" y="4371980"/>
            <a:ext cx="2046141" cy="17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174" tIns="7087" rIns="14174" bIns="7087">
            <a:spAutoFit/>
          </a:bodyPr>
          <a:lstStyle>
            <a:lvl1pPr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893763" eaLnBrk="0" hangingPunct="0"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48" b="1" dirty="0">
                <a:solidFill>
                  <a:srgbClr val="1F497D"/>
                </a:solidFill>
                <a:latin typeface="+mn-lt"/>
              </a:rPr>
              <a:t>Conclusion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2EEE6B90-AEC6-A448-80BA-1A4A98EF02CB}"/>
              </a:ext>
            </a:extLst>
          </p:cNvPr>
          <p:cNvSpPr txBox="1"/>
          <p:nvPr/>
        </p:nvSpPr>
        <p:spPr>
          <a:xfrm>
            <a:off x="260757" y="4556269"/>
            <a:ext cx="6204476" cy="97719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altLang="fr-FR" sz="635" dirty="0"/>
              <a:t>Rubrique simple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995367D4-1A34-4847-9F55-7BD7A7548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35" y="542252"/>
            <a:ext cx="335962" cy="145403"/>
          </a:xfrm>
          <a:prstGeom prst="rect">
            <a:avLst/>
          </a:prstGeom>
        </p:spPr>
      </p:pic>
      <p:sp>
        <p:nvSpPr>
          <p:cNvPr id="24" name="Arc plein 23"/>
          <p:cNvSpPr/>
          <p:nvPr/>
        </p:nvSpPr>
        <p:spPr>
          <a:xfrm rot="5400000">
            <a:off x="-307412" y="90337"/>
            <a:ext cx="614825" cy="614825"/>
          </a:xfrm>
          <a:prstGeom prst="blockArc">
            <a:avLst>
              <a:gd name="adj1" fmla="val 10800000"/>
              <a:gd name="adj2" fmla="val 69822"/>
              <a:gd name="adj3" fmla="val 16024"/>
            </a:avLst>
          </a:prstGeom>
          <a:solidFill>
            <a:srgbClr val="1F497D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4516" tIns="7258" rIns="14516" bIns="72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"/>
          </a:p>
        </p:txBody>
      </p:sp>
      <p:sp>
        <p:nvSpPr>
          <p:cNvPr id="25" name="Text Box 48"/>
          <p:cNvSpPr txBox="1">
            <a:spLocks noChangeArrowheads="1"/>
          </p:cNvSpPr>
          <p:nvPr/>
        </p:nvSpPr>
        <p:spPr bwMode="auto">
          <a:xfrm rot="16200000">
            <a:off x="8036121" y="4075733"/>
            <a:ext cx="1975363" cy="15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007" tIns="40500" rIns="81007" bIns="40500">
            <a:spAutoFit/>
          </a:bodyPr>
          <a:lstStyle>
            <a:lvl1pPr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296863" eaLnBrk="0" hangingPunct="0"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29686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500" i="1" dirty="0">
                <a:latin typeface="+mn-lt"/>
                <a:ea typeface="ＭＳ Ｐゴシック" panose="020B0600070205080204" pitchFamily="34" charset="-128"/>
              </a:rPr>
              <a:t>© Institut de Cancérologie de Lorraine – </a:t>
            </a:r>
            <a:r>
              <a:rPr lang="fr-FR" altLang="fr-FR" sz="500" i="1" dirty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</a:rPr>
              <a:t>Mois</a:t>
            </a:r>
            <a:r>
              <a:rPr lang="fr-FR" altLang="fr-FR" sz="500" i="1" dirty="0"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fr-FR" altLang="fr-FR" sz="500" i="1" dirty="0" smtClean="0">
                <a:latin typeface="+mn-lt"/>
                <a:ea typeface="ＭＳ Ｐゴシック" panose="020B0600070205080204" pitchFamily="34" charset="-128"/>
              </a:rPr>
              <a:t>2023</a:t>
            </a:r>
            <a:endParaRPr lang="fr-FR" altLang="fr-FR" sz="500" i="1" dirty="0">
              <a:latin typeface="+mn-lt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40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122</Words>
  <Application>Microsoft Office PowerPoint</Application>
  <PresentationFormat>Affichage à l'écran (16:9)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Helvetica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m.darcourt</cp:lastModifiedBy>
  <cp:revision>13</cp:revision>
  <dcterms:created xsi:type="dcterms:W3CDTF">2021-10-08T12:46:06Z</dcterms:created>
  <dcterms:modified xsi:type="dcterms:W3CDTF">2023-07-12T15:16:56Z</dcterms:modified>
</cp:coreProperties>
</file>