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42479913" cy="30384750"/>
  <p:notesSz cx="6858000" cy="9144000"/>
  <p:defaultTextStyle>
    <a:defPPr>
      <a:defRPr lang="en-US"/>
    </a:defPPr>
    <a:lvl1pPr marL="0" algn="l" defTabSz="440649" rtl="0" eaLnBrk="1" latinLnBrk="0" hangingPunct="1">
      <a:defRPr sz="1735" kern="1200">
        <a:solidFill>
          <a:schemeClr val="tx1"/>
        </a:solidFill>
        <a:latin typeface="+mn-lt"/>
        <a:ea typeface="+mn-ea"/>
        <a:cs typeface="+mn-cs"/>
      </a:defRPr>
    </a:lvl1pPr>
    <a:lvl2pPr marL="440649" algn="l" defTabSz="440649" rtl="0" eaLnBrk="1" latinLnBrk="0" hangingPunct="1">
      <a:defRPr sz="1735" kern="1200">
        <a:solidFill>
          <a:schemeClr val="tx1"/>
        </a:solidFill>
        <a:latin typeface="+mn-lt"/>
        <a:ea typeface="+mn-ea"/>
        <a:cs typeface="+mn-cs"/>
      </a:defRPr>
    </a:lvl2pPr>
    <a:lvl3pPr marL="881299" algn="l" defTabSz="440649" rtl="0" eaLnBrk="1" latinLnBrk="0" hangingPunct="1">
      <a:defRPr sz="1735" kern="1200">
        <a:solidFill>
          <a:schemeClr val="tx1"/>
        </a:solidFill>
        <a:latin typeface="+mn-lt"/>
        <a:ea typeface="+mn-ea"/>
        <a:cs typeface="+mn-cs"/>
      </a:defRPr>
    </a:lvl3pPr>
    <a:lvl4pPr marL="1321948" algn="l" defTabSz="440649" rtl="0" eaLnBrk="1" latinLnBrk="0" hangingPunct="1">
      <a:defRPr sz="1735" kern="1200">
        <a:solidFill>
          <a:schemeClr val="tx1"/>
        </a:solidFill>
        <a:latin typeface="+mn-lt"/>
        <a:ea typeface="+mn-ea"/>
        <a:cs typeface="+mn-cs"/>
      </a:defRPr>
    </a:lvl4pPr>
    <a:lvl5pPr marL="1762597" algn="l" defTabSz="440649" rtl="0" eaLnBrk="1" latinLnBrk="0" hangingPunct="1">
      <a:defRPr sz="1735" kern="1200">
        <a:solidFill>
          <a:schemeClr val="tx1"/>
        </a:solidFill>
        <a:latin typeface="+mn-lt"/>
        <a:ea typeface="+mn-ea"/>
        <a:cs typeface="+mn-cs"/>
      </a:defRPr>
    </a:lvl5pPr>
    <a:lvl6pPr marL="2203247" algn="l" defTabSz="440649" rtl="0" eaLnBrk="1" latinLnBrk="0" hangingPunct="1">
      <a:defRPr sz="1735" kern="1200">
        <a:solidFill>
          <a:schemeClr val="tx1"/>
        </a:solidFill>
        <a:latin typeface="+mn-lt"/>
        <a:ea typeface="+mn-ea"/>
        <a:cs typeface="+mn-cs"/>
      </a:defRPr>
    </a:lvl6pPr>
    <a:lvl7pPr marL="2643896" algn="l" defTabSz="440649" rtl="0" eaLnBrk="1" latinLnBrk="0" hangingPunct="1">
      <a:defRPr sz="1735" kern="1200">
        <a:solidFill>
          <a:schemeClr val="tx1"/>
        </a:solidFill>
        <a:latin typeface="+mn-lt"/>
        <a:ea typeface="+mn-ea"/>
        <a:cs typeface="+mn-cs"/>
      </a:defRPr>
    </a:lvl7pPr>
    <a:lvl8pPr marL="3084546" algn="l" defTabSz="440649" rtl="0" eaLnBrk="1" latinLnBrk="0" hangingPunct="1">
      <a:defRPr sz="1735" kern="1200">
        <a:solidFill>
          <a:schemeClr val="tx1"/>
        </a:solidFill>
        <a:latin typeface="+mn-lt"/>
        <a:ea typeface="+mn-ea"/>
        <a:cs typeface="+mn-cs"/>
      </a:defRPr>
    </a:lvl8pPr>
    <a:lvl9pPr marL="3525195" algn="l" defTabSz="440649" rtl="0" eaLnBrk="1" latinLnBrk="0" hangingPunct="1">
      <a:defRPr sz="173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70" userDrawn="1">
          <p15:clr>
            <a:srgbClr val="A4A3A4"/>
          </p15:clr>
        </p15:guide>
        <p15:guide id="2" pos="133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BED01F"/>
    <a:srgbClr val="00A5B5"/>
    <a:srgbClr val="E86114"/>
    <a:srgbClr val="17A5B3"/>
    <a:srgbClr val="D5D910"/>
    <a:srgbClr val="2334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03"/>
    <p:restoredTop sz="96405"/>
  </p:normalViewPr>
  <p:slideViewPr>
    <p:cSldViewPr snapToGrid="0" snapToObjects="1">
      <p:cViewPr varScale="1">
        <p:scale>
          <a:sx n="27" d="100"/>
          <a:sy n="27" d="100"/>
        </p:scale>
        <p:origin x="1236" y="54"/>
      </p:cViewPr>
      <p:guideLst>
        <p:guide orient="horz" pos="9570"/>
        <p:guide pos="133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5994" y="4972692"/>
            <a:ext cx="36107926" cy="10578394"/>
          </a:xfrm>
        </p:spPr>
        <p:txBody>
          <a:bodyPr anchor="b"/>
          <a:lstStyle>
            <a:lvl1pPr algn="ctr">
              <a:defRPr sz="26584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09989" y="15959029"/>
            <a:ext cx="31859935" cy="7335946"/>
          </a:xfrm>
        </p:spPr>
        <p:txBody>
          <a:bodyPr/>
          <a:lstStyle>
            <a:lvl1pPr marL="0" indent="0" algn="ctr">
              <a:buNone/>
              <a:defRPr sz="10633"/>
            </a:lvl1pPr>
            <a:lvl2pPr marL="2025670" indent="0" algn="ctr">
              <a:buNone/>
              <a:defRPr sz="8861"/>
            </a:lvl2pPr>
            <a:lvl3pPr marL="4051341" indent="0" algn="ctr">
              <a:buNone/>
              <a:defRPr sz="7975"/>
            </a:lvl3pPr>
            <a:lvl4pPr marL="6077011" indent="0" algn="ctr">
              <a:buNone/>
              <a:defRPr sz="7089"/>
            </a:lvl4pPr>
            <a:lvl5pPr marL="8102681" indent="0" algn="ctr">
              <a:buNone/>
              <a:defRPr sz="7089"/>
            </a:lvl5pPr>
            <a:lvl6pPr marL="10128352" indent="0" algn="ctr">
              <a:buNone/>
              <a:defRPr sz="7089"/>
            </a:lvl6pPr>
            <a:lvl7pPr marL="12154022" indent="0" algn="ctr">
              <a:buNone/>
              <a:defRPr sz="7089"/>
            </a:lvl7pPr>
            <a:lvl8pPr marL="14179692" indent="0" algn="ctr">
              <a:buNone/>
              <a:defRPr sz="7089"/>
            </a:lvl8pPr>
            <a:lvl9pPr marL="16205363" indent="0" algn="ctr">
              <a:buNone/>
              <a:defRPr sz="7089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0781-5128-E44B-A632-2EB1FFEF21E0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807-5681-8341-835E-1CEC0A00E0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1826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0781-5128-E44B-A632-2EB1FFEF21E0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807-5681-8341-835E-1CEC0A00E0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7506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399690" y="1617707"/>
            <a:ext cx="9159731" cy="2574967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20496" y="1617707"/>
            <a:ext cx="26948195" cy="2574967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0781-5128-E44B-A632-2EB1FFEF21E0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807-5681-8341-835E-1CEC0A00E0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84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0781-5128-E44B-A632-2EB1FFEF21E0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807-5681-8341-835E-1CEC0A00E0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790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8371" y="7575096"/>
            <a:ext cx="36638925" cy="12639210"/>
          </a:xfrm>
        </p:spPr>
        <p:txBody>
          <a:bodyPr anchor="b"/>
          <a:lstStyle>
            <a:lvl1pPr>
              <a:defRPr sz="26584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8371" y="20333877"/>
            <a:ext cx="36638925" cy="6646662"/>
          </a:xfrm>
        </p:spPr>
        <p:txBody>
          <a:bodyPr/>
          <a:lstStyle>
            <a:lvl1pPr marL="0" indent="0">
              <a:buNone/>
              <a:defRPr sz="10633">
                <a:solidFill>
                  <a:schemeClr val="tx1"/>
                </a:solidFill>
              </a:defRPr>
            </a:lvl1pPr>
            <a:lvl2pPr marL="2025670" indent="0">
              <a:buNone/>
              <a:defRPr sz="8861">
                <a:solidFill>
                  <a:schemeClr val="tx1">
                    <a:tint val="75000"/>
                  </a:schemeClr>
                </a:solidFill>
              </a:defRPr>
            </a:lvl2pPr>
            <a:lvl3pPr marL="4051341" indent="0">
              <a:buNone/>
              <a:defRPr sz="7975">
                <a:solidFill>
                  <a:schemeClr val="tx1">
                    <a:tint val="75000"/>
                  </a:schemeClr>
                </a:solidFill>
              </a:defRPr>
            </a:lvl3pPr>
            <a:lvl4pPr marL="6077011" indent="0">
              <a:buNone/>
              <a:defRPr sz="7089">
                <a:solidFill>
                  <a:schemeClr val="tx1">
                    <a:tint val="75000"/>
                  </a:schemeClr>
                </a:solidFill>
              </a:defRPr>
            </a:lvl4pPr>
            <a:lvl5pPr marL="8102681" indent="0">
              <a:buNone/>
              <a:defRPr sz="7089">
                <a:solidFill>
                  <a:schemeClr val="tx1">
                    <a:tint val="75000"/>
                  </a:schemeClr>
                </a:solidFill>
              </a:defRPr>
            </a:lvl5pPr>
            <a:lvl6pPr marL="10128352" indent="0">
              <a:buNone/>
              <a:defRPr sz="7089">
                <a:solidFill>
                  <a:schemeClr val="tx1">
                    <a:tint val="75000"/>
                  </a:schemeClr>
                </a:solidFill>
              </a:defRPr>
            </a:lvl6pPr>
            <a:lvl7pPr marL="12154022" indent="0">
              <a:buNone/>
              <a:defRPr sz="7089">
                <a:solidFill>
                  <a:schemeClr val="tx1">
                    <a:tint val="75000"/>
                  </a:schemeClr>
                </a:solidFill>
              </a:defRPr>
            </a:lvl7pPr>
            <a:lvl8pPr marL="14179692" indent="0">
              <a:buNone/>
              <a:defRPr sz="7089">
                <a:solidFill>
                  <a:schemeClr val="tx1">
                    <a:tint val="75000"/>
                  </a:schemeClr>
                </a:solidFill>
              </a:defRPr>
            </a:lvl8pPr>
            <a:lvl9pPr marL="16205363" indent="0">
              <a:buNone/>
              <a:defRPr sz="70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0781-5128-E44B-A632-2EB1FFEF21E0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807-5681-8341-835E-1CEC0A00E0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4014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20494" y="8088533"/>
            <a:ext cx="18053963" cy="1927884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505456" y="8088533"/>
            <a:ext cx="18053963" cy="1927884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0781-5128-E44B-A632-2EB1FFEF21E0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807-5681-8341-835E-1CEC0A00E0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360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27" y="1617713"/>
            <a:ext cx="36638925" cy="587298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6031" y="7448486"/>
            <a:ext cx="17970992" cy="3650388"/>
          </a:xfrm>
        </p:spPr>
        <p:txBody>
          <a:bodyPr anchor="b"/>
          <a:lstStyle>
            <a:lvl1pPr marL="0" indent="0">
              <a:buNone/>
              <a:defRPr sz="10633" b="1"/>
            </a:lvl1pPr>
            <a:lvl2pPr marL="2025670" indent="0">
              <a:buNone/>
              <a:defRPr sz="8861" b="1"/>
            </a:lvl2pPr>
            <a:lvl3pPr marL="4051341" indent="0">
              <a:buNone/>
              <a:defRPr sz="7975" b="1"/>
            </a:lvl3pPr>
            <a:lvl4pPr marL="6077011" indent="0">
              <a:buNone/>
              <a:defRPr sz="7089" b="1"/>
            </a:lvl4pPr>
            <a:lvl5pPr marL="8102681" indent="0">
              <a:buNone/>
              <a:defRPr sz="7089" b="1"/>
            </a:lvl5pPr>
            <a:lvl6pPr marL="10128352" indent="0">
              <a:buNone/>
              <a:defRPr sz="7089" b="1"/>
            </a:lvl6pPr>
            <a:lvl7pPr marL="12154022" indent="0">
              <a:buNone/>
              <a:defRPr sz="7089" b="1"/>
            </a:lvl7pPr>
            <a:lvl8pPr marL="14179692" indent="0">
              <a:buNone/>
              <a:defRPr sz="7089" b="1"/>
            </a:lvl8pPr>
            <a:lvl9pPr marL="16205363" indent="0">
              <a:buNone/>
              <a:defRPr sz="7089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6031" y="11098874"/>
            <a:ext cx="17970992" cy="16324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505458" y="7448486"/>
            <a:ext cx="18059496" cy="3650388"/>
          </a:xfrm>
        </p:spPr>
        <p:txBody>
          <a:bodyPr anchor="b"/>
          <a:lstStyle>
            <a:lvl1pPr marL="0" indent="0">
              <a:buNone/>
              <a:defRPr sz="10633" b="1"/>
            </a:lvl1pPr>
            <a:lvl2pPr marL="2025670" indent="0">
              <a:buNone/>
              <a:defRPr sz="8861" b="1"/>
            </a:lvl2pPr>
            <a:lvl3pPr marL="4051341" indent="0">
              <a:buNone/>
              <a:defRPr sz="7975" b="1"/>
            </a:lvl3pPr>
            <a:lvl4pPr marL="6077011" indent="0">
              <a:buNone/>
              <a:defRPr sz="7089" b="1"/>
            </a:lvl4pPr>
            <a:lvl5pPr marL="8102681" indent="0">
              <a:buNone/>
              <a:defRPr sz="7089" b="1"/>
            </a:lvl5pPr>
            <a:lvl6pPr marL="10128352" indent="0">
              <a:buNone/>
              <a:defRPr sz="7089" b="1"/>
            </a:lvl6pPr>
            <a:lvl7pPr marL="12154022" indent="0">
              <a:buNone/>
              <a:defRPr sz="7089" b="1"/>
            </a:lvl7pPr>
            <a:lvl8pPr marL="14179692" indent="0">
              <a:buNone/>
              <a:defRPr sz="7089" b="1"/>
            </a:lvl8pPr>
            <a:lvl9pPr marL="16205363" indent="0">
              <a:buNone/>
              <a:defRPr sz="7089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505458" y="11098874"/>
            <a:ext cx="18059496" cy="16324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0781-5128-E44B-A632-2EB1FFEF21E0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807-5681-8341-835E-1CEC0A00E0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578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0781-5128-E44B-A632-2EB1FFEF21E0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807-5681-8341-835E-1CEC0A00E0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218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0781-5128-E44B-A632-2EB1FFEF21E0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807-5681-8341-835E-1CEC0A00E0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51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27" y="2025650"/>
            <a:ext cx="13700878" cy="7089775"/>
          </a:xfrm>
        </p:spPr>
        <p:txBody>
          <a:bodyPr anchor="b"/>
          <a:lstStyle>
            <a:lvl1pPr>
              <a:defRPr sz="14178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59496" y="4374848"/>
            <a:ext cx="21505456" cy="21592866"/>
          </a:xfrm>
        </p:spPr>
        <p:txBody>
          <a:bodyPr/>
          <a:lstStyle>
            <a:lvl1pPr>
              <a:defRPr sz="14178"/>
            </a:lvl1pPr>
            <a:lvl2pPr>
              <a:defRPr sz="12406"/>
            </a:lvl2pPr>
            <a:lvl3pPr>
              <a:defRPr sz="10633"/>
            </a:lvl3pPr>
            <a:lvl4pPr>
              <a:defRPr sz="8861"/>
            </a:lvl4pPr>
            <a:lvl5pPr>
              <a:defRPr sz="8861"/>
            </a:lvl5pPr>
            <a:lvl6pPr>
              <a:defRPr sz="8861"/>
            </a:lvl6pPr>
            <a:lvl7pPr>
              <a:defRPr sz="8861"/>
            </a:lvl7pPr>
            <a:lvl8pPr>
              <a:defRPr sz="8861"/>
            </a:lvl8pPr>
            <a:lvl9pPr>
              <a:defRPr sz="8861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26027" y="9115425"/>
            <a:ext cx="13700878" cy="16887452"/>
          </a:xfrm>
        </p:spPr>
        <p:txBody>
          <a:bodyPr/>
          <a:lstStyle>
            <a:lvl1pPr marL="0" indent="0">
              <a:buNone/>
              <a:defRPr sz="7089"/>
            </a:lvl1pPr>
            <a:lvl2pPr marL="2025670" indent="0">
              <a:buNone/>
              <a:defRPr sz="6203"/>
            </a:lvl2pPr>
            <a:lvl3pPr marL="4051341" indent="0">
              <a:buNone/>
              <a:defRPr sz="5317"/>
            </a:lvl3pPr>
            <a:lvl4pPr marL="6077011" indent="0">
              <a:buNone/>
              <a:defRPr sz="4431"/>
            </a:lvl4pPr>
            <a:lvl5pPr marL="8102681" indent="0">
              <a:buNone/>
              <a:defRPr sz="4431"/>
            </a:lvl5pPr>
            <a:lvl6pPr marL="10128352" indent="0">
              <a:buNone/>
              <a:defRPr sz="4431"/>
            </a:lvl6pPr>
            <a:lvl7pPr marL="12154022" indent="0">
              <a:buNone/>
              <a:defRPr sz="4431"/>
            </a:lvl7pPr>
            <a:lvl8pPr marL="14179692" indent="0">
              <a:buNone/>
              <a:defRPr sz="4431"/>
            </a:lvl8pPr>
            <a:lvl9pPr marL="16205363" indent="0">
              <a:buNone/>
              <a:defRPr sz="443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0781-5128-E44B-A632-2EB1FFEF21E0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807-5681-8341-835E-1CEC0A00E0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72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27" y="2025650"/>
            <a:ext cx="13700878" cy="7089775"/>
          </a:xfrm>
        </p:spPr>
        <p:txBody>
          <a:bodyPr anchor="b"/>
          <a:lstStyle>
            <a:lvl1pPr>
              <a:defRPr sz="14178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059496" y="4374848"/>
            <a:ext cx="21505456" cy="21592866"/>
          </a:xfrm>
        </p:spPr>
        <p:txBody>
          <a:bodyPr anchor="t"/>
          <a:lstStyle>
            <a:lvl1pPr marL="0" indent="0">
              <a:buNone/>
              <a:defRPr sz="14178"/>
            </a:lvl1pPr>
            <a:lvl2pPr marL="2025670" indent="0">
              <a:buNone/>
              <a:defRPr sz="12406"/>
            </a:lvl2pPr>
            <a:lvl3pPr marL="4051341" indent="0">
              <a:buNone/>
              <a:defRPr sz="10633"/>
            </a:lvl3pPr>
            <a:lvl4pPr marL="6077011" indent="0">
              <a:buNone/>
              <a:defRPr sz="8861"/>
            </a:lvl4pPr>
            <a:lvl5pPr marL="8102681" indent="0">
              <a:buNone/>
              <a:defRPr sz="8861"/>
            </a:lvl5pPr>
            <a:lvl6pPr marL="10128352" indent="0">
              <a:buNone/>
              <a:defRPr sz="8861"/>
            </a:lvl6pPr>
            <a:lvl7pPr marL="12154022" indent="0">
              <a:buNone/>
              <a:defRPr sz="8861"/>
            </a:lvl7pPr>
            <a:lvl8pPr marL="14179692" indent="0">
              <a:buNone/>
              <a:defRPr sz="8861"/>
            </a:lvl8pPr>
            <a:lvl9pPr marL="16205363" indent="0">
              <a:buNone/>
              <a:defRPr sz="8861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26027" y="9115425"/>
            <a:ext cx="13700878" cy="16887452"/>
          </a:xfrm>
        </p:spPr>
        <p:txBody>
          <a:bodyPr/>
          <a:lstStyle>
            <a:lvl1pPr marL="0" indent="0">
              <a:buNone/>
              <a:defRPr sz="7089"/>
            </a:lvl1pPr>
            <a:lvl2pPr marL="2025670" indent="0">
              <a:buNone/>
              <a:defRPr sz="6203"/>
            </a:lvl2pPr>
            <a:lvl3pPr marL="4051341" indent="0">
              <a:buNone/>
              <a:defRPr sz="5317"/>
            </a:lvl3pPr>
            <a:lvl4pPr marL="6077011" indent="0">
              <a:buNone/>
              <a:defRPr sz="4431"/>
            </a:lvl4pPr>
            <a:lvl5pPr marL="8102681" indent="0">
              <a:buNone/>
              <a:defRPr sz="4431"/>
            </a:lvl5pPr>
            <a:lvl6pPr marL="10128352" indent="0">
              <a:buNone/>
              <a:defRPr sz="4431"/>
            </a:lvl6pPr>
            <a:lvl7pPr marL="12154022" indent="0">
              <a:buNone/>
              <a:defRPr sz="4431"/>
            </a:lvl7pPr>
            <a:lvl8pPr marL="14179692" indent="0">
              <a:buNone/>
              <a:defRPr sz="4431"/>
            </a:lvl8pPr>
            <a:lvl9pPr marL="16205363" indent="0">
              <a:buNone/>
              <a:defRPr sz="443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0781-5128-E44B-A632-2EB1FFEF21E0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807-5681-8341-835E-1CEC0A00E0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077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20494" y="1617713"/>
            <a:ext cx="36638925" cy="58729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94" y="8088533"/>
            <a:ext cx="36638925" cy="19278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20494" y="28162168"/>
            <a:ext cx="9557980" cy="16177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3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80781-5128-E44B-A632-2EB1FFEF21E0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071471" y="28162168"/>
            <a:ext cx="14336971" cy="16177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3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001439" y="28162168"/>
            <a:ext cx="9557980" cy="16177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3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93807-5681-8341-835E-1CEC0A00E0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976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051341" rtl="0" eaLnBrk="1" latinLnBrk="0" hangingPunct="1">
        <a:lnSpc>
          <a:spcPct val="90000"/>
        </a:lnSpc>
        <a:spcBef>
          <a:spcPct val="0"/>
        </a:spcBef>
        <a:buNone/>
        <a:defRPr sz="194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12835" indent="-1012835" algn="l" defTabSz="4051341" rtl="0" eaLnBrk="1" latinLnBrk="0" hangingPunct="1">
        <a:lnSpc>
          <a:spcPct val="90000"/>
        </a:lnSpc>
        <a:spcBef>
          <a:spcPts val="4431"/>
        </a:spcBef>
        <a:buFont typeface="Arial" panose="020B0604020202020204" pitchFamily="34" charset="0"/>
        <a:buChar char="•"/>
        <a:defRPr sz="12406" kern="1200">
          <a:solidFill>
            <a:schemeClr val="tx1"/>
          </a:solidFill>
          <a:latin typeface="+mn-lt"/>
          <a:ea typeface="+mn-ea"/>
          <a:cs typeface="+mn-cs"/>
        </a:defRPr>
      </a:lvl1pPr>
      <a:lvl2pPr marL="3038505" indent="-1012835" algn="l" defTabSz="4051341" rtl="0" eaLnBrk="1" latinLnBrk="0" hangingPunct="1">
        <a:lnSpc>
          <a:spcPct val="90000"/>
        </a:lnSpc>
        <a:spcBef>
          <a:spcPts val="2215"/>
        </a:spcBef>
        <a:buFont typeface="Arial" panose="020B0604020202020204" pitchFamily="34" charset="0"/>
        <a:buChar char="•"/>
        <a:defRPr sz="10633" kern="1200">
          <a:solidFill>
            <a:schemeClr val="tx1"/>
          </a:solidFill>
          <a:latin typeface="+mn-lt"/>
          <a:ea typeface="+mn-ea"/>
          <a:cs typeface="+mn-cs"/>
        </a:defRPr>
      </a:lvl2pPr>
      <a:lvl3pPr marL="5064176" indent="-1012835" algn="l" defTabSz="4051341" rtl="0" eaLnBrk="1" latinLnBrk="0" hangingPunct="1">
        <a:lnSpc>
          <a:spcPct val="90000"/>
        </a:lnSpc>
        <a:spcBef>
          <a:spcPts val="2215"/>
        </a:spcBef>
        <a:buFont typeface="Arial" panose="020B0604020202020204" pitchFamily="34" charset="0"/>
        <a:buChar char="•"/>
        <a:defRPr sz="8861" kern="1200">
          <a:solidFill>
            <a:schemeClr val="tx1"/>
          </a:solidFill>
          <a:latin typeface="+mn-lt"/>
          <a:ea typeface="+mn-ea"/>
          <a:cs typeface="+mn-cs"/>
        </a:defRPr>
      </a:lvl3pPr>
      <a:lvl4pPr marL="7089846" indent="-1012835" algn="l" defTabSz="4051341" rtl="0" eaLnBrk="1" latinLnBrk="0" hangingPunct="1">
        <a:lnSpc>
          <a:spcPct val="90000"/>
        </a:lnSpc>
        <a:spcBef>
          <a:spcPts val="2215"/>
        </a:spcBef>
        <a:buFont typeface="Arial" panose="020B0604020202020204" pitchFamily="34" charset="0"/>
        <a:buChar char="•"/>
        <a:defRPr sz="7975" kern="1200">
          <a:solidFill>
            <a:schemeClr val="tx1"/>
          </a:solidFill>
          <a:latin typeface="+mn-lt"/>
          <a:ea typeface="+mn-ea"/>
          <a:cs typeface="+mn-cs"/>
        </a:defRPr>
      </a:lvl4pPr>
      <a:lvl5pPr marL="9115516" indent="-1012835" algn="l" defTabSz="4051341" rtl="0" eaLnBrk="1" latinLnBrk="0" hangingPunct="1">
        <a:lnSpc>
          <a:spcPct val="90000"/>
        </a:lnSpc>
        <a:spcBef>
          <a:spcPts val="2215"/>
        </a:spcBef>
        <a:buFont typeface="Arial" panose="020B0604020202020204" pitchFamily="34" charset="0"/>
        <a:buChar char="•"/>
        <a:defRPr sz="7975" kern="1200">
          <a:solidFill>
            <a:schemeClr val="tx1"/>
          </a:solidFill>
          <a:latin typeface="+mn-lt"/>
          <a:ea typeface="+mn-ea"/>
          <a:cs typeface="+mn-cs"/>
        </a:defRPr>
      </a:lvl5pPr>
      <a:lvl6pPr marL="11141187" indent="-1012835" algn="l" defTabSz="4051341" rtl="0" eaLnBrk="1" latinLnBrk="0" hangingPunct="1">
        <a:lnSpc>
          <a:spcPct val="90000"/>
        </a:lnSpc>
        <a:spcBef>
          <a:spcPts val="2215"/>
        </a:spcBef>
        <a:buFont typeface="Arial" panose="020B0604020202020204" pitchFamily="34" charset="0"/>
        <a:buChar char="•"/>
        <a:defRPr sz="7975" kern="1200">
          <a:solidFill>
            <a:schemeClr val="tx1"/>
          </a:solidFill>
          <a:latin typeface="+mn-lt"/>
          <a:ea typeface="+mn-ea"/>
          <a:cs typeface="+mn-cs"/>
        </a:defRPr>
      </a:lvl6pPr>
      <a:lvl7pPr marL="13166857" indent="-1012835" algn="l" defTabSz="4051341" rtl="0" eaLnBrk="1" latinLnBrk="0" hangingPunct="1">
        <a:lnSpc>
          <a:spcPct val="90000"/>
        </a:lnSpc>
        <a:spcBef>
          <a:spcPts val="2215"/>
        </a:spcBef>
        <a:buFont typeface="Arial" panose="020B0604020202020204" pitchFamily="34" charset="0"/>
        <a:buChar char="•"/>
        <a:defRPr sz="7975" kern="1200">
          <a:solidFill>
            <a:schemeClr val="tx1"/>
          </a:solidFill>
          <a:latin typeface="+mn-lt"/>
          <a:ea typeface="+mn-ea"/>
          <a:cs typeface="+mn-cs"/>
        </a:defRPr>
      </a:lvl7pPr>
      <a:lvl8pPr marL="15192527" indent="-1012835" algn="l" defTabSz="4051341" rtl="0" eaLnBrk="1" latinLnBrk="0" hangingPunct="1">
        <a:lnSpc>
          <a:spcPct val="90000"/>
        </a:lnSpc>
        <a:spcBef>
          <a:spcPts val="2215"/>
        </a:spcBef>
        <a:buFont typeface="Arial" panose="020B0604020202020204" pitchFamily="34" charset="0"/>
        <a:buChar char="•"/>
        <a:defRPr sz="7975" kern="1200">
          <a:solidFill>
            <a:schemeClr val="tx1"/>
          </a:solidFill>
          <a:latin typeface="+mn-lt"/>
          <a:ea typeface="+mn-ea"/>
          <a:cs typeface="+mn-cs"/>
        </a:defRPr>
      </a:lvl8pPr>
      <a:lvl9pPr marL="17218198" indent="-1012835" algn="l" defTabSz="4051341" rtl="0" eaLnBrk="1" latinLnBrk="0" hangingPunct="1">
        <a:lnSpc>
          <a:spcPct val="90000"/>
        </a:lnSpc>
        <a:spcBef>
          <a:spcPts val="2215"/>
        </a:spcBef>
        <a:buFont typeface="Arial" panose="020B0604020202020204" pitchFamily="34" charset="0"/>
        <a:buChar char="•"/>
        <a:defRPr sz="79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51341" rtl="0" eaLnBrk="1" latinLnBrk="0" hangingPunct="1">
        <a:defRPr sz="7975" kern="1200">
          <a:solidFill>
            <a:schemeClr val="tx1"/>
          </a:solidFill>
          <a:latin typeface="+mn-lt"/>
          <a:ea typeface="+mn-ea"/>
          <a:cs typeface="+mn-cs"/>
        </a:defRPr>
      </a:lvl1pPr>
      <a:lvl2pPr marL="2025670" algn="l" defTabSz="4051341" rtl="0" eaLnBrk="1" latinLnBrk="0" hangingPunct="1">
        <a:defRPr sz="7975" kern="1200">
          <a:solidFill>
            <a:schemeClr val="tx1"/>
          </a:solidFill>
          <a:latin typeface="+mn-lt"/>
          <a:ea typeface="+mn-ea"/>
          <a:cs typeface="+mn-cs"/>
        </a:defRPr>
      </a:lvl2pPr>
      <a:lvl3pPr marL="4051341" algn="l" defTabSz="4051341" rtl="0" eaLnBrk="1" latinLnBrk="0" hangingPunct="1">
        <a:defRPr sz="7975" kern="1200">
          <a:solidFill>
            <a:schemeClr val="tx1"/>
          </a:solidFill>
          <a:latin typeface="+mn-lt"/>
          <a:ea typeface="+mn-ea"/>
          <a:cs typeface="+mn-cs"/>
        </a:defRPr>
      </a:lvl3pPr>
      <a:lvl4pPr marL="6077011" algn="l" defTabSz="4051341" rtl="0" eaLnBrk="1" latinLnBrk="0" hangingPunct="1">
        <a:defRPr sz="7975" kern="1200">
          <a:solidFill>
            <a:schemeClr val="tx1"/>
          </a:solidFill>
          <a:latin typeface="+mn-lt"/>
          <a:ea typeface="+mn-ea"/>
          <a:cs typeface="+mn-cs"/>
        </a:defRPr>
      </a:lvl4pPr>
      <a:lvl5pPr marL="8102681" algn="l" defTabSz="4051341" rtl="0" eaLnBrk="1" latinLnBrk="0" hangingPunct="1">
        <a:defRPr sz="7975" kern="1200">
          <a:solidFill>
            <a:schemeClr val="tx1"/>
          </a:solidFill>
          <a:latin typeface="+mn-lt"/>
          <a:ea typeface="+mn-ea"/>
          <a:cs typeface="+mn-cs"/>
        </a:defRPr>
      </a:lvl5pPr>
      <a:lvl6pPr marL="10128352" algn="l" defTabSz="4051341" rtl="0" eaLnBrk="1" latinLnBrk="0" hangingPunct="1">
        <a:defRPr sz="7975" kern="1200">
          <a:solidFill>
            <a:schemeClr val="tx1"/>
          </a:solidFill>
          <a:latin typeface="+mn-lt"/>
          <a:ea typeface="+mn-ea"/>
          <a:cs typeface="+mn-cs"/>
        </a:defRPr>
      </a:lvl6pPr>
      <a:lvl7pPr marL="12154022" algn="l" defTabSz="4051341" rtl="0" eaLnBrk="1" latinLnBrk="0" hangingPunct="1">
        <a:defRPr sz="7975" kern="1200">
          <a:solidFill>
            <a:schemeClr val="tx1"/>
          </a:solidFill>
          <a:latin typeface="+mn-lt"/>
          <a:ea typeface="+mn-ea"/>
          <a:cs typeface="+mn-cs"/>
        </a:defRPr>
      </a:lvl7pPr>
      <a:lvl8pPr marL="14179692" algn="l" defTabSz="4051341" rtl="0" eaLnBrk="1" latinLnBrk="0" hangingPunct="1">
        <a:defRPr sz="7975" kern="1200">
          <a:solidFill>
            <a:schemeClr val="tx1"/>
          </a:solidFill>
          <a:latin typeface="+mn-lt"/>
          <a:ea typeface="+mn-ea"/>
          <a:cs typeface="+mn-cs"/>
        </a:defRPr>
      </a:lvl8pPr>
      <a:lvl9pPr marL="16205363" algn="l" defTabSz="4051341" rtl="0" eaLnBrk="1" latinLnBrk="0" hangingPunct="1">
        <a:defRPr sz="79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="" xmlns:a16="http://schemas.microsoft.com/office/drawing/2014/main" id="{FEFBDD36-48F7-EE42-B0B0-2BA495EF8D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029" y="546839"/>
            <a:ext cx="6361932" cy="2363532"/>
          </a:xfrm>
          <a:prstGeom prst="rect">
            <a:avLst/>
          </a:prstGeom>
        </p:spPr>
      </p:pic>
      <p:sp>
        <p:nvSpPr>
          <p:cNvPr id="7" name="Titre 1">
            <a:extLst>
              <a:ext uri="{FF2B5EF4-FFF2-40B4-BE49-F238E27FC236}">
                <a16:creationId xmlns="" xmlns:a16="http://schemas.microsoft.com/office/drawing/2014/main" id="{C160543E-BE9A-A04D-BD7C-5C2275B54A4D}"/>
              </a:ext>
            </a:extLst>
          </p:cNvPr>
          <p:cNvSpPr txBox="1">
            <a:spLocks/>
          </p:cNvSpPr>
          <p:nvPr/>
        </p:nvSpPr>
        <p:spPr bwMode="auto">
          <a:xfrm>
            <a:off x="11401505" y="807781"/>
            <a:ext cx="29372943" cy="2226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691" tIns="42845" rIns="85691" bIns="42845" anchor="ctr"/>
          <a:lstStyle>
            <a:lvl1pPr defTabSz="4111625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defTabSz="4111625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defTabSz="4111625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defTabSz="4111625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defTabSz="4111625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9094788" indent="-6808788" defTabSz="41116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9551988" indent="-6808788" defTabSz="41116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10009188" indent="-6808788" defTabSz="41116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10466388" indent="-6808788" defTabSz="41116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fr-FR" altLang="fr-FR" sz="96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ＭＳ Ｐゴシック" panose="020B0600070205080204" pitchFamily="34" charset="-128"/>
              </a:rPr>
              <a:t>Modifiez le style du titre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="" xmlns:a16="http://schemas.microsoft.com/office/drawing/2014/main" id="{335FD6D6-5874-9843-A2DB-E97063CB6659}"/>
              </a:ext>
            </a:extLst>
          </p:cNvPr>
          <p:cNvSpPr txBox="1">
            <a:spLocks/>
          </p:cNvSpPr>
          <p:nvPr/>
        </p:nvSpPr>
        <p:spPr bwMode="auto">
          <a:xfrm>
            <a:off x="14496597" y="3259096"/>
            <a:ext cx="26244867" cy="1283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691" tIns="42845" rIns="85691" bIns="42845" anchor="ctr"/>
          <a:lstStyle>
            <a:lvl1pPr defTabSz="4111625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2055813" defTabSz="4111625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4111625" defTabSz="4111625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6167438" defTabSz="4111625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8223250" defTabSz="4111625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8680450" indent="-6808788" defTabSz="41116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9137650" indent="-6808788" defTabSz="41116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9594850" indent="-6808788" defTabSz="41116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10052050" indent="-6808788" defTabSz="41116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fr-FR" altLang="fr-FR" sz="4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ＭＳ Ｐゴシック" panose="020B0600070205080204" pitchFamily="34" charset="-128"/>
              </a:rPr>
              <a:t>Modifiez le style des sous-titres du masque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="" xmlns:a16="http://schemas.microsoft.com/office/drawing/2014/main" id="{1D91C1D1-500B-8E48-B923-38F797BD2D12}"/>
              </a:ext>
            </a:extLst>
          </p:cNvPr>
          <p:cNvCxnSpPr>
            <a:cxnSpLocks/>
          </p:cNvCxnSpPr>
          <p:nvPr/>
        </p:nvCxnSpPr>
        <p:spPr>
          <a:xfrm>
            <a:off x="1809929" y="4898711"/>
            <a:ext cx="38964519" cy="0"/>
          </a:xfrm>
          <a:prstGeom prst="line">
            <a:avLst/>
          </a:prstGeom>
          <a:ln>
            <a:solidFill>
              <a:srgbClr val="1F49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3C86B8F2-B4D9-FD43-83D4-01B0CE0E6127}"/>
              </a:ext>
            </a:extLst>
          </p:cNvPr>
          <p:cNvSpPr txBox="1"/>
          <p:nvPr/>
        </p:nvSpPr>
        <p:spPr>
          <a:xfrm>
            <a:off x="1812106" y="9806311"/>
            <a:ext cx="11469754" cy="1461152"/>
          </a:xfrm>
          <a:prstGeom prst="rect">
            <a:avLst/>
          </a:prstGeom>
          <a:solidFill>
            <a:srgbClr val="BED01F"/>
          </a:solidFill>
          <a:ln w="3175">
            <a:solidFill>
              <a:srgbClr val="D5D910"/>
            </a:solidFill>
          </a:ln>
        </p:spPr>
        <p:txBody>
          <a:bodyPr wrap="square" lIns="337616" tIns="337616" rIns="337616" bIns="337616" rtlCol="0">
            <a:spAutoFit/>
          </a:bodyPr>
          <a:lstStyle/>
          <a:p>
            <a:r>
              <a:rPr lang="fr-FR" sz="5064" b="1" dirty="0">
                <a:solidFill>
                  <a:schemeClr val="bg1"/>
                </a:solidFill>
              </a:rPr>
              <a:t>Titre rubrique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="" xmlns:a16="http://schemas.microsoft.com/office/drawing/2014/main" id="{14E588A4-A575-A440-AB26-664438E2B0A3}"/>
              </a:ext>
            </a:extLst>
          </p:cNvPr>
          <p:cNvSpPr txBox="1"/>
          <p:nvPr/>
        </p:nvSpPr>
        <p:spPr>
          <a:xfrm>
            <a:off x="1812105" y="11267464"/>
            <a:ext cx="11469755" cy="7027730"/>
          </a:xfrm>
          <a:prstGeom prst="rect">
            <a:avLst/>
          </a:prstGeom>
          <a:noFill/>
          <a:ln w="3175">
            <a:solidFill>
              <a:srgbClr val="BED01F"/>
            </a:solidFill>
          </a:ln>
        </p:spPr>
        <p:txBody>
          <a:bodyPr wrap="square" lIns="337616" tIns="337616" rIns="337616" bIns="337616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altLang="fr-FR" sz="3600" b="1" dirty="0">
                <a:solidFill>
                  <a:srgbClr val="BED01F"/>
                </a:solidFill>
              </a:rPr>
              <a:t>Sous-titre rubrique</a:t>
            </a:r>
            <a:endParaRPr lang="fr-FR" altLang="fr-FR" sz="3600" dirty="0">
              <a:solidFill>
                <a:srgbClr val="BED01F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fr-FR" altLang="fr-FR" sz="3001" dirty="0"/>
              <a:t>Exemple de bloc texte pouvant être utilisé : </a:t>
            </a:r>
          </a:p>
          <a:p>
            <a:pPr>
              <a:spcBef>
                <a:spcPct val="50000"/>
              </a:spcBef>
              <a:defRPr/>
            </a:pPr>
            <a:r>
              <a:rPr lang="fr-FR" altLang="fr-FR" sz="3001" dirty="0"/>
              <a:t>Taper ici le texte de la rubrique</a:t>
            </a: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endParaRPr lang="fr-FR" sz="1627" dirty="0"/>
          </a:p>
        </p:txBody>
      </p:sp>
      <p:sp>
        <p:nvSpPr>
          <p:cNvPr id="26" name="ZoneTexte 25">
            <a:extLst>
              <a:ext uri="{FF2B5EF4-FFF2-40B4-BE49-F238E27FC236}">
                <a16:creationId xmlns="" xmlns:a16="http://schemas.microsoft.com/office/drawing/2014/main" id="{CCD43F84-F379-B149-A6BA-EB275BC42BB4}"/>
              </a:ext>
            </a:extLst>
          </p:cNvPr>
          <p:cNvSpPr txBox="1"/>
          <p:nvPr/>
        </p:nvSpPr>
        <p:spPr>
          <a:xfrm>
            <a:off x="14618222" y="9806311"/>
            <a:ext cx="11469754" cy="1461152"/>
          </a:xfrm>
          <a:prstGeom prst="rect">
            <a:avLst/>
          </a:prstGeom>
          <a:solidFill>
            <a:srgbClr val="00A5B5"/>
          </a:solidFill>
          <a:ln w="3175">
            <a:solidFill>
              <a:srgbClr val="17A5B3"/>
            </a:solidFill>
          </a:ln>
        </p:spPr>
        <p:txBody>
          <a:bodyPr wrap="square" lIns="337616" tIns="337616" rIns="337616" bIns="337616" rtlCol="0">
            <a:spAutoFit/>
          </a:bodyPr>
          <a:lstStyle/>
          <a:p>
            <a:r>
              <a:rPr lang="fr-FR" sz="5064" b="1" dirty="0">
                <a:solidFill>
                  <a:schemeClr val="bg1"/>
                </a:solidFill>
              </a:rPr>
              <a:t>Titre rubrique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="" xmlns:a16="http://schemas.microsoft.com/office/drawing/2014/main" id="{DFC8C603-984C-8648-9A12-B93DC79662F7}"/>
              </a:ext>
            </a:extLst>
          </p:cNvPr>
          <p:cNvSpPr txBox="1"/>
          <p:nvPr/>
        </p:nvSpPr>
        <p:spPr>
          <a:xfrm>
            <a:off x="14618223" y="11267464"/>
            <a:ext cx="11469754" cy="7027730"/>
          </a:xfrm>
          <a:prstGeom prst="rect">
            <a:avLst/>
          </a:prstGeom>
          <a:noFill/>
          <a:ln w="3175">
            <a:solidFill>
              <a:srgbClr val="00A5B5"/>
            </a:solidFill>
          </a:ln>
        </p:spPr>
        <p:txBody>
          <a:bodyPr wrap="square" lIns="337616" tIns="337616" rIns="337616" bIns="337616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altLang="fr-FR" sz="3600" b="1" dirty="0">
                <a:solidFill>
                  <a:srgbClr val="17A5B3"/>
                </a:solidFill>
              </a:rPr>
              <a:t>Sous-titre rubrique</a:t>
            </a:r>
            <a:endParaRPr lang="fr-FR" altLang="fr-FR" sz="3600" dirty="0">
              <a:solidFill>
                <a:srgbClr val="17A5B3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fr-FR" altLang="fr-FR" sz="3001" dirty="0"/>
              <a:t>Exemple de bloc texte pouvant être utilisé : </a:t>
            </a:r>
          </a:p>
          <a:p>
            <a:pPr>
              <a:spcBef>
                <a:spcPct val="50000"/>
              </a:spcBef>
              <a:defRPr/>
            </a:pPr>
            <a:r>
              <a:rPr lang="fr-FR" altLang="fr-FR" sz="3001" dirty="0"/>
              <a:t>Taper ici le texte de la rubrique</a:t>
            </a: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endParaRPr lang="fr-FR" sz="1627" dirty="0"/>
          </a:p>
        </p:txBody>
      </p:sp>
      <p:sp>
        <p:nvSpPr>
          <p:cNvPr id="28" name="ZoneTexte 27">
            <a:extLst>
              <a:ext uri="{FF2B5EF4-FFF2-40B4-BE49-F238E27FC236}">
                <a16:creationId xmlns="" xmlns:a16="http://schemas.microsoft.com/office/drawing/2014/main" id="{DBB19395-9795-364A-9DED-2B42C32F88B5}"/>
              </a:ext>
            </a:extLst>
          </p:cNvPr>
          <p:cNvSpPr txBox="1"/>
          <p:nvPr/>
        </p:nvSpPr>
        <p:spPr>
          <a:xfrm>
            <a:off x="27424339" y="9806311"/>
            <a:ext cx="13243467" cy="1461152"/>
          </a:xfrm>
          <a:prstGeom prst="rect">
            <a:avLst/>
          </a:prstGeom>
          <a:solidFill>
            <a:srgbClr val="E86114"/>
          </a:solidFill>
          <a:ln w="3175">
            <a:solidFill>
              <a:srgbClr val="E86114"/>
            </a:solidFill>
          </a:ln>
        </p:spPr>
        <p:txBody>
          <a:bodyPr wrap="square" lIns="337616" tIns="337616" rIns="337616" bIns="337616" rtlCol="0">
            <a:spAutoFit/>
          </a:bodyPr>
          <a:lstStyle/>
          <a:p>
            <a:r>
              <a:rPr lang="fr-FR" sz="5064" b="1" dirty="0">
                <a:solidFill>
                  <a:schemeClr val="bg1"/>
                </a:solidFill>
              </a:rPr>
              <a:t>Titre rubrique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="" xmlns:a16="http://schemas.microsoft.com/office/drawing/2014/main" id="{06874D4C-BA74-4B46-9B48-E87B5FB20276}"/>
              </a:ext>
            </a:extLst>
          </p:cNvPr>
          <p:cNvSpPr txBox="1"/>
          <p:nvPr/>
        </p:nvSpPr>
        <p:spPr>
          <a:xfrm>
            <a:off x="27424340" y="11267464"/>
            <a:ext cx="13243466" cy="13169732"/>
          </a:xfrm>
          <a:prstGeom prst="rect">
            <a:avLst/>
          </a:prstGeom>
          <a:noFill/>
          <a:ln w="3175">
            <a:solidFill>
              <a:srgbClr val="E86114"/>
            </a:solidFill>
          </a:ln>
        </p:spPr>
        <p:txBody>
          <a:bodyPr wrap="square" lIns="337616" tIns="337616" rIns="337616" bIns="337616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altLang="fr-FR" sz="3600" b="1" dirty="0">
                <a:solidFill>
                  <a:srgbClr val="E86114"/>
                </a:solidFill>
              </a:rPr>
              <a:t>Sous-titre rubrique</a:t>
            </a:r>
            <a:endParaRPr lang="fr-FR" altLang="fr-FR" sz="3600" dirty="0">
              <a:solidFill>
                <a:srgbClr val="E86114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fr-FR" altLang="fr-FR" sz="3001" dirty="0"/>
              <a:t>Exemple de bloc texte pouvant être utilisé : </a:t>
            </a:r>
          </a:p>
          <a:p>
            <a:pPr>
              <a:spcBef>
                <a:spcPct val="50000"/>
              </a:spcBef>
              <a:defRPr/>
            </a:pPr>
            <a:r>
              <a:rPr lang="fr-FR" altLang="fr-FR" sz="3001" dirty="0"/>
              <a:t>Taper ici le texte de la rubrique</a:t>
            </a: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endParaRPr lang="fr-FR" sz="1627" dirty="0"/>
          </a:p>
        </p:txBody>
      </p:sp>
      <p:sp>
        <p:nvSpPr>
          <p:cNvPr id="30" name="Text Box 59">
            <a:extLst>
              <a:ext uri="{FF2B5EF4-FFF2-40B4-BE49-F238E27FC236}">
                <a16:creationId xmlns="" xmlns:a16="http://schemas.microsoft.com/office/drawing/2014/main" id="{B772149E-0EB6-2245-BCAB-FECA92888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4985" y="5122709"/>
            <a:ext cx="12087499" cy="86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730" tIns="41866" rIns="83730" bIns="41866">
            <a:spAutoFit/>
          </a:bodyPr>
          <a:lstStyle>
            <a:lvl1pPr defTabSz="893763" eaLnBrk="0" hangingPunct="0"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defTabSz="893763" eaLnBrk="0" hangingPunct="0"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defTabSz="893763" eaLnBrk="0" hangingPunct="0"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defTabSz="893763" eaLnBrk="0" hangingPunct="0"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defTabSz="893763" eaLnBrk="0" hangingPunct="0"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altLang="fr-FR" sz="5064" b="1" dirty="0">
                <a:solidFill>
                  <a:srgbClr val="1F497D"/>
                </a:solidFill>
                <a:latin typeface="+mn-lt"/>
              </a:rPr>
              <a:t>Introduction</a:t>
            </a:r>
          </a:p>
        </p:txBody>
      </p:sp>
      <p:cxnSp>
        <p:nvCxnSpPr>
          <p:cNvPr id="31" name="Connecteur droit 30">
            <a:extLst>
              <a:ext uri="{FF2B5EF4-FFF2-40B4-BE49-F238E27FC236}">
                <a16:creationId xmlns="" xmlns:a16="http://schemas.microsoft.com/office/drawing/2014/main" id="{4BD916BE-03AD-C842-A4FA-BD5AF5FAE9FF}"/>
              </a:ext>
            </a:extLst>
          </p:cNvPr>
          <p:cNvCxnSpPr>
            <a:cxnSpLocks/>
          </p:cNvCxnSpPr>
          <p:nvPr/>
        </p:nvCxnSpPr>
        <p:spPr>
          <a:xfrm>
            <a:off x="1809929" y="9078927"/>
            <a:ext cx="38931535" cy="0"/>
          </a:xfrm>
          <a:prstGeom prst="line">
            <a:avLst/>
          </a:prstGeom>
          <a:ln>
            <a:solidFill>
              <a:srgbClr val="1F49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>
            <a:extLst>
              <a:ext uri="{FF2B5EF4-FFF2-40B4-BE49-F238E27FC236}">
                <a16:creationId xmlns="" xmlns:a16="http://schemas.microsoft.com/office/drawing/2014/main" id="{6508DA51-BEAB-2045-BA98-DB15D91A4FDC}"/>
              </a:ext>
            </a:extLst>
          </p:cNvPr>
          <p:cNvSpPr txBox="1"/>
          <p:nvPr/>
        </p:nvSpPr>
        <p:spPr>
          <a:xfrm>
            <a:off x="2122029" y="6211386"/>
            <a:ext cx="36652706" cy="461793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altLang="fr-FR" sz="3001" dirty="0">
                <a:latin typeface="Helvetica" charset="0"/>
              </a:rPr>
              <a:t>Rubrique simple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="" xmlns:a16="http://schemas.microsoft.com/office/drawing/2014/main" id="{68EE5E1C-F5B1-DD40-8F64-6763CCE9B8B9}"/>
              </a:ext>
            </a:extLst>
          </p:cNvPr>
          <p:cNvSpPr txBox="1"/>
          <p:nvPr/>
        </p:nvSpPr>
        <p:spPr>
          <a:xfrm>
            <a:off x="1812106" y="18940149"/>
            <a:ext cx="11469754" cy="1461152"/>
          </a:xfrm>
          <a:prstGeom prst="rect">
            <a:avLst/>
          </a:prstGeom>
          <a:solidFill>
            <a:srgbClr val="BED01F"/>
          </a:solidFill>
          <a:ln w="3175">
            <a:solidFill>
              <a:srgbClr val="D5D910"/>
            </a:solidFill>
          </a:ln>
        </p:spPr>
        <p:txBody>
          <a:bodyPr wrap="square" lIns="337616" tIns="337616" rIns="337616" bIns="337616" rtlCol="0">
            <a:spAutoFit/>
          </a:bodyPr>
          <a:lstStyle/>
          <a:p>
            <a:r>
              <a:rPr lang="fr-FR" sz="5064" b="1" dirty="0">
                <a:solidFill>
                  <a:schemeClr val="bg1"/>
                </a:solidFill>
              </a:rPr>
              <a:t>Titre rubrique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="" xmlns:a16="http://schemas.microsoft.com/office/drawing/2014/main" id="{12909021-4387-7541-B2D1-5120D39CF627}"/>
              </a:ext>
            </a:extLst>
          </p:cNvPr>
          <p:cNvSpPr txBox="1"/>
          <p:nvPr/>
        </p:nvSpPr>
        <p:spPr>
          <a:xfrm>
            <a:off x="1812105" y="20401302"/>
            <a:ext cx="11469755" cy="4256972"/>
          </a:xfrm>
          <a:prstGeom prst="rect">
            <a:avLst/>
          </a:prstGeom>
          <a:noFill/>
          <a:ln w="3175">
            <a:solidFill>
              <a:srgbClr val="BED01F"/>
            </a:solidFill>
          </a:ln>
        </p:spPr>
        <p:txBody>
          <a:bodyPr wrap="square" lIns="337616" tIns="337616" rIns="337616" bIns="337616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altLang="fr-FR" sz="3600" b="1" dirty="0">
                <a:solidFill>
                  <a:srgbClr val="BED01F"/>
                </a:solidFill>
              </a:rPr>
              <a:t>Sous-titre rubrique</a:t>
            </a:r>
            <a:endParaRPr lang="fr-FR" altLang="fr-FR" sz="3600" dirty="0">
              <a:solidFill>
                <a:srgbClr val="BED01F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fr-FR" altLang="fr-FR" sz="3001" dirty="0"/>
              <a:t>Exemple de bloc texte pouvant être utilisé : </a:t>
            </a:r>
          </a:p>
          <a:p>
            <a:pPr>
              <a:spcBef>
                <a:spcPct val="50000"/>
              </a:spcBef>
              <a:defRPr/>
            </a:pPr>
            <a:r>
              <a:rPr lang="fr-FR" altLang="fr-FR" sz="3001" dirty="0"/>
              <a:t>Taper ici le texte de la rubrique</a:t>
            </a: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endParaRPr lang="fr-FR" sz="1627" dirty="0"/>
          </a:p>
        </p:txBody>
      </p:sp>
      <p:sp>
        <p:nvSpPr>
          <p:cNvPr id="42" name="ZoneTexte 41">
            <a:extLst>
              <a:ext uri="{FF2B5EF4-FFF2-40B4-BE49-F238E27FC236}">
                <a16:creationId xmlns="" xmlns:a16="http://schemas.microsoft.com/office/drawing/2014/main" id="{BE24D504-622B-DC4C-B3DC-CC64C101FB81}"/>
              </a:ext>
            </a:extLst>
          </p:cNvPr>
          <p:cNvSpPr txBox="1"/>
          <p:nvPr/>
        </p:nvSpPr>
        <p:spPr>
          <a:xfrm>
            <a:off x="14618222" y="18889925"/>
            <a:ext cx="11469754" cy="1461152"/>
          </a:xfrm>
          <a:prstGeom prst="rect">
            <a:avLst/>
          </a:prstGeom>
          <a:solidFill>
            <a:srgbClr val="00A5B5"/>
          </a:solidFill>
          <a:ln w="3175">
            <a:solidFill>
              <a:srgbClr val="17A5B3"/>
            </a:solidFill>
          </a:ln>
        </p:spPr>
        <p:txBody>
          <a:bodyPr wrap="square" lIns="337616" tIns="337616" rIns="337616" bIns="337616" rtlCol="0">
            <a:spAutoFit/>
          </a:bodyPr>
          <a:lstStyle/>
          <a:p>
            <a:r>
              <a:rPr lang="fr-FR" sz="5064" b="1" dirty="0">
                <a:solidFill>
                  <a:schemeClr val="bg1"/>
                </a:solidFill>
              </a:rPr>
              <a:t>Titre rubrique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="" xmlns:a16="http://schemas.microsoft.com/office/drawing/2014/main" id="{E769A098-77B4-144D-AA32-E2BE1BE14CE2}"/>
              </a:ext>
            </a:extLst>
          </p:cNvPr>
          <p:cNvSpPr txBox="1"/>
          <p:nvPr/>
        </p:nvSpPr>
        <p:spPr>
          <a:xfrm>
            <a:off x="14618223" y="20351077"/>
            <a:ext cx="11469754" cy="4256972"/>
          </a:xfrm>
          <a:prstGeom prst="rect">
            <a:avLst/>
          </a:prstGeom>
          <a:noFill/>
          <a:ln w="3175">
            <a:solidFill>
              <a:srgbClr val="00A5B5"/>
            </a:solidFill>
          </a:ln>
        </p:spPr>
        <p:txBody>
          <a:bodyPr wrap="square" lIns="337616" tIns="337616" rIns="337616" bIns="337616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altLang="fr-FR" sz="3600" b="1" dirty="0">
                <a:solidFill>
                  <a:srgbClr val="17A5B3"/>
                </a:solidFill>
              </a:rPr>
              <a:t>Sous-titre rubrique</a:t>
            </a:r>
            <a:endParaRPr lang="fr-FR" altLang="fr-FR" sz="3600" dirty="0">
              <a:solidFill>
                <a:srgbClr val="17A5B3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fr-FR" altLang="fr-FR" sz="3001" dirty="0"/>
              <a:t>Exemple de bloc texte pouvant être utilisé : </a:t>
            </a:r>
          </a:p>
          <a:p>
            <a:pPr>
              <a:spcBef>
                <a:spcPct val="50000"/>
              </a:spcBef>
              <a:defRPr/>
            </a:pPr>
            <a:r>
              <a:rPr lang="fr-FR" altLang="fr-FR" sz="3001" dirty="0"/>
              <a:t>Taper ici le texte de la rubrique</a:t>
            </a: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3001" dirty="0">
              <a:latin typeface="Helvetica" charset="0"/>
            </a:endParaRPr>
          </a:p>
          <a:p>
            <a:endParaRPr lang="fr-FR" sz="1627" dirty="0"/>
          </a:p>
        </p:txBody>
      </p:sp>
      <p:cxnSp>
        <p:nvCxnSpPr>
          <p:cNvPr id="47" name="Connecteur droit 46">
            <a:extLst>
              <a:ext uri="{FF2B5EF4-FFF2-40B4-BE49-F238E27FC236}">
                <a16:creationId xmlns="" xmlns:a16="http://schemas.microsoft.com/office/drawing/2014/main" id="{AA59BF45-973A-A94F-A807-6A95E508BDB8}"/>
              </a:ext>
            </a:extLst>
          </p:cNvPr>
          <p:cNvCxnSpPr>
            <a:cxnSpLocks/>
          </p:cNvCxnSpPr>
          <p:nvPr/>
        </p:nvCxnSpPr>
        <p:spPr>
          <a:xfrm>
            <a:off x="1809929" y="25471231"/>
            <a:ext cx="38964519" cy="0"/>
          </a:xfrm>
          <a:prstGeom prst="line">
            <a:avLst/>
          </a:prstGeom>
          <a:ln>
            <a:solidFill>
              <a:srgbClr val="1F49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59">
            <a:extLst>
              <a:ext uri="{FF2B5EF4-FFF2-40B4-BE49-F238E27FC236}">
                <a16:creationId xmlns="" xmlns:a16="http://schemas.microsoft.com/office/drawing/2014/main" id="{7C4FBADC-B86F-BD45-B7C9-6D8660ECD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4985" y="25827163"/>
            <a:ext cx="12087499" cy="86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730" tIns="41866" rIns="83730" bIns="41866">
            <a:spAutoFit/>
          </a:bodyPr>
          <a:lstStyle>
            <a:lvl1pPr defTabSz="893763" eaLnBrk="0" hangingPunct="0"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defTabSz="893763" eaLnBrk="0" hangingPunct="0"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defTabSz="893763" eaLnBrk="0" hangingPunct="0"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defTabSz="893763" eaLnBrk="0" hangingPunct="0"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defTabSz="893763" eaLnBrk="0" hangingPunct="0"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altLang="fr-FR" sz="5064" b="1" dirty="0">
                <a:solidFill>
                  <a:srgbClr val="1F497D"/>
                </a:solidFill>
                <a:latin typeface="Helvetica" charset="0"/>
              </a:rPr>
              <a:t>Conclusion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="" xmlns:a16="http://schemas.microsoft.com/office/drawing/2014/main" id="{2EEE6B90-AEC6-A448-80BA-1A4A98EF02CB}"/>
              </a:ext>
            </a:extLst>
          </p:cNvPr>
          <p:cNvSpPr txBox="1"/>
          <p:nvPr/>
        </p:nvSpPr>
        <p:spPr>
          <a:xfrm>
            <a:off x="2122029" y="26915840"/>
            <a:ext cx="36652706" cy="461793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altLang="fr-FR" sz="3001" dirty="0"/>
              <a:t>Rubrique simple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="" xmlns:a16="http://schemas.microsoft.com/office/drawing/2014/main" id="{995367D4-1A34-4847-9F55-7BD7A75486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8091" y="3203193"/>
            <a:ext cx="1984684" cy="858963"/>
          </a:xfrm>
          <a:prstGeom prst="rect">
            <a:avLst/>
          </a:prstGeom>
        </p:spPr>
      </p:pic>
      <p:sp>
        <p:nvSpPr>
          <p:cNvPr id="24" name="Arc plein 23"/>
          <p:cNvSpPr/>
          <p:nvPr/>
        </p:nvSpPr>
        <p:spPr>
          <a:xfrm rot="5400000">
            <a:off x="-1822128" y="533523"/>
            <a:ext cx="3632057" cy="3632057"/>
          </a:xfrm>
          <a:prstGeom prst="blockArc">
            <a:avLst>
              <a:gd name="adj1" fmla="val 10800000"/>
              <a:gd name="adj2" fmla="val 69822"/>
              <a:gd name="adj3" fmla="val 16024"/>
            </a:avLst>
          </a:prstGeom>
          <a:solidFill>
            <a:srgbClr val="1F497D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5754" tIns="42877" rIns="85754" bIns="4287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1627"/>
          </a:p>
        </p:txBody>
      </p:sp>
      <p:sp>
        <p:nvSpPr>
          <p:cNvPr id="25" name="Text Box 48"/>
          <p:cNvSpPr txBox="1">
            <a:spLocks noChangeArrowheads="1"/>
          </p:cNvSpPr>
          <p:nvPr/>
        </p:nvSpPr>
        <p:spPr bwMode="auto">
          <a:xfrm rot="16200000">
            <a:off x="38410005" y="26052225"/>
            <a:ext cx="6698578" cy="41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007" tIns="40500" rIns="81007" bIns="40500">
            <a:spAutoFit/>
          </a:bodyPr>
          <a:lstStyle>
            <a:lvl1pPr defTabSz="296863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296863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296863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296863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296863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296863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296863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296863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296863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2157" i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© Institut de Cancérologie de Lorraine – </a:t>
            </a:r>
            <a:r>
              <a:rPr lang="fr-FR" altLang="fr-FR" sz="2157" i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Mois</a:t>
            </a:r>
            <a:r>
              <a:rPr lang="fr-FR" altLang="fr-FR" sz="2157" i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fr-FR" altLang="fr-FR" sz="2157" i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2023</a:t>
            </a:r>
            <a:endParaRPr lang="fr-FR" altLang="fr-FR" sz="2157" i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40120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122</Words>
  <Application>Microsoft Office PowerPoint</Application>
  <PresentationFormat>Personnalisé</PresentationFormat>
  <Paragraphs>53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Helvetica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m.darcourt</cp:lastModifiedBy>
  <cp:revision>13</cp:revision>
  <dcterms:created xsi:type="dcterms:W3CDTF">2021-10-08T12:46:06Z</dcterms:created>
  <dcterms:modified xsi:type="dcterms:W3CDTF">2023-07-12T15:16:59Z</dcterms:modified>
</cp:coreProperties>
</file>