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53" r:id="rId2"/>
    <p:sldMasterId id="2147483764" r:id="rId3"/>
    <p:sldMasterId id="2147483750" r:id="rId4"/>
  </p:sldMasterIdLst>
  <p:notesMasterIdLst>
    <p:notesMasterId r:id="rId24"/>
  </p:notesMasterIdLst>
  <p:handoutMasterIdLst>
    <p:handoutMasterId r:id="rId25"/>
  </p:handoutMasterIdLst>
  <p:sldIdLst>
    <p:sldId id="274" r:id="rId5"/>
    <p:sldId id="278" r:id="rId6"/>
    <p:sldId id="275"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73" r:id="rId23"/>
  </p:sldIdLst>
  <p:sldSz cx="9144000" cy="5143500" type="screen16x9"/>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11" userDrawn="1">
          <p15:clr>
            <a:srgbClr val="A4A3A4"/>
          </p15:clr>
        </p15:guide>
        <p15:guide id="2" pos="2880">
          <p15:clr>
            <a:srgbClr val="A4A3A4"/>
          </p15:clr>
        </p15:guide>
        <p15:guide id="3" pos="29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018"/>
    <a:srgbClr val="0DA5B2"/>
    <a:srgbClr val="BB234A"/>
    <a:srgbClr val="FF0066"/>
    <a:srgbClr val="DD93A4"/>
    <a:srgbClr val="CE667F"/>
    <a:srgbClr val="23354C"/>
    <a:srgbClr val="EE7326"/>
    <a:srgbClr val="F8AA00"/>
    <a:srgbClr val="AAD5B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968" autoAdjust="0"/>
  </p:normalViewPr>
  <p:slideViewPr>
    <p:cSldViewPr showGuides="1">
      <p:cViewPr varScale="1">
        <p:scale>
          <a:sx n="149" d="100"/>
          <a:sy n="149" d="100"/>
        </p:scale>
        <p:origin x="504" y="126"/>
      </p:cViewPr>
      <p:guideLst>
        <p:guide orient="horz" pos="1711"/>
        <p:guide pos="2880"/>
        <p:guide pos="2971"/>
      </p:guideLst>
    </p:cSldViewPr>
  </p:slideViewPr>
  <p:notesTextViewPr>
    <p:cViewPr>
      <p:scale>
        <a:sx n="1" d="1"/>
        <a:sy n="1" d="1"/>
      </p:scale>
      <p:origin x="0" y="0"/>
    </p:cViewPr>
  </p:notesTextViewPr>
  <p:sorterViewPr>
    <p:cViewPr>
      <p:scale>
        <a:sx n="1" d="1"/>
        <a:sy n="1" d="1"/>
      </p:scale>
      <p:origin x="0" y="6174"/>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099C501-2905-4177-9F0E-0A70E6E5DFE3}" type="datetimeFigureOut">
              <a:rPr lang="fr-FR"/>
              <a:pPr>
                <a:defRPr/>
              </a:pPr>
              <a:t>05/02/2024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8315E1F-5A16-42A8-9F60-BA2A6C0BB5F6}" type="slidenum">
              <a:rPr lang="fr-FR"/>
              <a:pPr>
                <a:defRPr/>
              </a:pPr>
              <a:t>‹N°›</a:t>
            </a:fld>
            <a:endParaRPr lang="fr-FR"/>
          </a:p>
        </p:txBody>
      </p:sp>
    </p:spTree>
    <p:extLst>
      <p:ext uri="{BB962C8B-B14F-4D97-AF65-F5344CB8AC3E}">
        <p14:creationId xmlns:p14="http://schemas.microsoft.com/office/powerpoint/2010/main" val="304839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AD048-7FAB-F142-A563-FB065CC74EFD}"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468A9-5A0E-F140-B509-B7BDF4672323}" type="slidenum">
              <a:rPr lang="fr-FR" smtClean="0"/>
              <a:t>‹N°›</a:t>
            </a:fld>
            <a:endParaRPr lang="fr-FR"/>
          </a:p>
        </p:txBody>
      </p:sp>
    </p:spTree>
    <p:extLst>
      <p:ext uri="{BB962C8B-B14F-4D97-AF65-F5344CB8AC3E}">
        <p14:creationId xmlns:p14="http://schemas.microsoft.com/office/powerpoint/2010/main" val="54854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8468A9-5A0E-F140-B509-B7BDF4672323}" type="slidenum">
              <a:rPr lang="fr-FR" smtClean="0"/>
              <a:t>2</a:t>
            </a:fld>
            <a:endParaRPr lang="fr-FR"/>
          </a:p>
        </p:txBody>
      </p:sp>
    </p:spTree>
    <p:extLst>
      <p:ext uri="{BB962C8B-B14F-4D97-AF65-F5344CB8AC3E}">
        <p14:creationId xmlns:p14="http://schemas.microsoft.com/office/powerpoint/2010/main" val="329128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4" Type="http://schemas.openxmlformats.org/officeDocument/2006/relationships/image" Target="../media/image36.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 de début - Bleu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1DCAD8FE-5BDE-4B45-85FB-5A34838464B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945"/>
          <a:stretch/>
        </p:blipFill>
        <p:spPr>
          <a:xfrm>
            <a:off x="3663100" y="0"/>
            <a:ext cx="5521111" cy="5143500"/>
          </a:xfrm>
          <a:prstGeom prst="rect">
            <a:avLst/>
          </a:prstGeom>
        </p:spPr>
      </p:pic>
      <p:grpSp>
        <p:nvGrpSpPr>
          <p:cNvPr id="13" name="Groupe 12"/>
          <p:cNvGrpSpPr/>
          <p:nvPr userDrawn="1"/>
        </p:nvGrpSpPr>
        <p:grpSpPr>
          <a:xfrm>
            <a:off x="0" y="0"/>
            <a:ext cx="6696744" cy="5143500"/>
            <a:chOff x="0" y="0"/>
            <a:chExt cx="6696744" cy="5143500"/>
          </a:xfrm>
          <a:solidFill>
            <a:srgbClr val="00A5B5"/>
          </a:solidFill>
        </p:grpSpPr>
        <p:sp>
          <p:nvSpPr>
            <p:cNvPr id="15" name="Parallélogramme 14">
              <a:extLst>
                <a:ext uri="{FF2B5EF4-FFF2-40B4-BE49-F238E27FC236}">
                  <a16:creationId xmlns:a16="http://schemas.microsoft.com/office/drawing/2014/main" id="{E8A3CB60-18FD-4243-84FC-97BFA88EC7DB}"/>
                </a:ext>
              </a:extLst>
            </p:cNvPr>
            <p:cNvSpPr/>
            <p:nvPr/>
          </p:nvSpPr>
          <p:spPr bwMode="auto">
            <a:xfrm>
              <a:off x="0" y="0"/>
              <a:ext cx="6696744"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sp>
          <p:nvSpPr>
            <p:cNvPr id="16" name="Rectangle 15">
              <a:extLst>
                <a:ext uri="{FF2B5EF4-FFF2-40B4-BE49-F238E27FC236}">
                  <a16:creationId xmlns:a16="http://schemas.microsoft.com/office/drawing/2014/main" id="{935C9769-2FD8-A04B-A1B7-B43D1C0AB6B7}"/>
                </a:ext>
              </a:extLst>
            </p:cNvPr>
            <p:cNvSpPr/>
            <p:nvPr/>
          </p:nvSpPr>
          <p:spPr bwMode="auto">
            <a:xfrm>
              <a:off x="0" y="0"/>
              <a:ext cx="2051720" cy="51435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grpSp>
      <p:pic>
        <p:nvPicPr>
          <p:cNvPr id="22" name="Image 21">
            <a:extLst>
              <a:ext uri="{FF2B5EF4-FFF2-40B4-BE49-F238E27FC236}">
                <a16:creationId xmlns:a16="http://schemas.microsoft.com/office/drawing/2014/main" id="{024281C2-2BF2-6646-B8FA-899E43734C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080" y="304422"/>
            <a:ext cx="694792" cy="300703"/>
          </a:xfrm>
          <a:prstGeom prst="rect">
            <a:avLst/>
          </a:prstGeom>
        </p:spPr>
      </p:pic>
      <p:pic>
        <p:nvPicPr>
          <p:cNvPr id="23" name="Image 22">
            <a:extLst>
              <a:ext uri="{FF2B5EF4-FFF2-40B4-BE49-F238E27FC236}">
                <a16:creationId xmlns:a16="http://schemas.microsoft.com/office/drawing/2014/main" id="{D1AF8C89-E1EF-EB4A-81A9-0949D1FF135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51520" y="242143"/>
            <a:ext cx="1954078" cy="725963"/>
          </a:xfrm>
          <a:prstGeom prst="rect">
            <a:avLst/>
          </a:prstGeom>
        </p:spPr>
      </p:pic>
      <p:sp>
        <p:nvSpPr>
          <p:cNvPr id="11" name="Espace réservé du titre 11"/>
          <p:cNvSpPr>
            <a:spLocks noGrp="1"/>
          </p:cNvSpPr>
          <p:nvPr>
            <p:ph type="title"/>
          </p:nvPr>
        </p:nvSpPr>
        <p:spPr>
          <a:xfrm>
            <a:off x="515826" y="1120312"/>
            <a:ext cx="5479560" cy="2459550"/>
          </a:xfrm>
          <a:prstGeom prst="rect">
            <a:avLst/>
          </a:prstGeom>
        </p:spPr>
        <p:txBody>
          <a:bodyPr vert="horz" lIns="91440" tIns="45720" rIns="91440" bIns="45720" rtlCol="0" anchor="ctr">
            <a:normAutofit/>
          </a:bodyPr>
          <a:lstStyle>
            <a:lvl1pPr>
              <a:defRPr>
                <a:latin typeface="+mn-lt"/>
              </a:defRPr>
            </a:lvl1pPr>
          </a:lstStyle>
          <a:p>
            <a:r>
              <a:rPr lang="fr-FR" dirty="0" smtClean="0"/>
              <a:t>Modifiez le style du titre</a:t>
            </a:r>
            <a:endParaRPr lang="fr-FR" dirty="0"/>
          </a:p>
        </p:txBody>
      </p:sp>
      <p:sp>
        <p:nvSpPr>
          <p:cNvPr id="12" name="Espace réservé du texte 2"/>
          <p:cNvSpPr>
            <a:spLocks noGrp="1"/>
          </p:cNvSpPr>
          <p:nvPr>
            <p:ph type="body" sz="quarter" idx="10" hasCustomPrompt="1"/>
          </p:nvPr>
        </p:nvSpPr>
        <p:spPr>
          <a:xfrm>
            <a:off x="515938" y="3869407"/>
            <a:ext cx="5480050" cy="790575"/>
          </a:xfrm>
          <a:prstGeom prst="rect">
            <a:avLst/>
          </a:prstGeom>
        </p:spPr>
        <p:txBody>
          <a:bodyPr/>
          <a:lstStyle>
            <a:lvl1pPr marL="0" indent="0">
              <a:buNone/>
              <a:defRPr sz="1800">
                <a:solidFill>
                  <a:schemeClr val="bg1"/>
                </a:solidFill>
                <a:latin typeface="+mn-lt"/>
              </a:defRPr>
            </a:lvl1pPr>
          </a:lstStyle>
          <a:p>
            <a:pPr lvl="0"/>
            <a:r>
              <a:rPr lang="fr-FR" dirty="0" smtClean="0"/>
              <a:t>Texte</a:t>
            </a:r>
            <a:endParaRPr lang="fr-FR" dirty="0"/>
          </a:p>
        </p:txBody>
      </p:sp>
      <p:cxnSp>
        <p:nvCxnSpPr>
          <p:cNvPr id="14" name="Connecteur droit 13">
            <a:extLst>
              <a:ext uri="{FF2B5EF4-FFF2-40B4-BE49-F238E27FC236}">
                <a16:creationId xmlns:a16="http://schemas.microsoft.com/office/drawing/2014/main" id="{B4DF498E-3B74-6546-99CF-DDF8F61124F8}"/>
              </a:ext>
            </a:extLst>
          </p:cNvPr>
          <p:cNvCxnSpPr>
            <a:cxnSpLocks/>
          </p:cNvCxnSpPr>
          <p:nvPr userDrawn="1"/>
        </p:nvCxnSpPr>
        <p:spPr bwMode="auto">
          <a:xfrm>
            <a:off x="491546" y="3723878"/>
            <a:ext cx="6696744" cy="0"/>
          </a:xfrm>
          <a:prstGeom prst="line">
            <a:avLst/>
          </a:prstGeom>
          <a:solidFill>
            <a:schemeClr val="accent1"/>
          </a:solidFill>
          <a:ln w="38100" cap="flat" cmpd="sng" algn="ctr">
            <a:solidFill>
              <a:srgbClr val="23354C"/>
            </a:solidFill>
            <a:prstDash val="solid"/>
            <a:round/>
            <a:headEnd type="none" w="med" len="med"/>
            <a:tailEnd type="none" w="med" len="med"/>
          </a:ln>
          <a:effectLst/>
        </p:spPr>
      </p:cxnSp>
    </p:spTree>
    <p:extLst>
      <p:ext uri="{BB962C8B-B14F-4D97-AF65-F5344CB8AC3E}">
        <p14:creationId xmlns:p14="http://schemas.microsoft.com/office/powerpoint/2010/main" val="79802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 texte + image - orange">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083470"/>
            <a:ext cx="4104456" cy="3401156"/>
          </a:xfrm>
          <a:prstGeom prst="rect">
            <a:avLst/>
          </a:prstGeom>
        </p:spPr>
        <p:txBody>
          <a:bodyPr/>
          <a:lstStyle>
            <a:lvl1pPr>
              <a:buClr>
                <a:srgbClr val="EB6018"/>
              </a:buClr>
              <a:defRPr sz="2000">
                <a:solidFill>
                  <a:schemeClr val="tx1"/>
                </a:solidFill>
                <a:latin typeface="+mn-lt"/>
              </a:defRPr>
            </a:lvl1pPr>
            <a:lvl2pPr>
              <a:buClr>
                <a:srgbClr val="EB6018"/>
              </a:buClr>
              <a:defRPr sz="1800">
                <a:solidFill>
                  <a:schemeClr val="tx1"/>
                </a:solidFill>
                <a:latin typeface="+mn-lt"/>
              </a:defRPr>
            </a:lvl2pPr>
            <a:lvl3pPr>
              <a:buClr>
                <a:srgbClr val="EB6018"/>
              </a:buClr>
              <a:defRPr sz="1600">
                <a:solidFill>
                  <a:schemeClr val="tx1"/>
                </a:solidFill>
                <a:latin typeface="+mn-lt"/>
              </a:defRPr>
            </a:lvl3pPr>
            <a:lvl4pPr>
              <a:buClr>
                <a:srgbClr val="EB6018"/>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6" name="Ellipse 5"/>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Titre 1"/>
          <p:cNvSpPr>
            <a:spLocks noGrp="1"/>
          </p:cNvSpPr>
          <p:nvPr>
            <p:ph type="title"/>
          </p:nvPr>
        </p:nvSpPr>
        <p:spPr>
          <a:xfrm>
            <a:off x="539552" y="267494"/>
            <a:ext cx="7920880" cy="594624"/>
          </a:xfrm>
          <a:prstGeom prst="rect">
            <a:avLst/>
          </a:prstGeom>
        </p:spPr>
        <p:txBody>
          <a:bodyPr/>
          <a:lstStyle>
            <a:lvl1pPr>
              <a:defRPr sz="3200" b="1">
                <a:solidFill>
                  <a:srgbClr val="EB6018"/>
                </a:solidFill>
                <a:latin typeface="+mn-lt"/>
              </a:defRPr>
            </a:lvl1pPr>
          </a:lstStyle>
          <a:p>
            <a:r>
              <a:rPr lang="fr-FR" dirty="0"/>
              <a:t>Modifiez le style du titre</a:t>
            </a:r>
          </a:p>
        </p:txBody>
      </p:sp>
      <p:sp>
        <p:nvSpPr>
          <p:cNvPr id="8" name="Espace réservé pour une image  9"/>
          <p:cNvSpPr>
            <a:spLocks noGrp="1" noChangeAspect="1"/>
          </p:cNvSpPr>
          <p:nvPr>
            <p:ph type="pic" sz="quarter" idx="13"/>
          </p:nvPr>
        </p:nvSpPr>
        <p:spPr>
          <a:xfrm>
            <a:off x="5076056" y="1096841"/>
            <a:ext cx="3384376" cy="3400425"/>
          </a:xfrm>
          <a:prstGeom prst="rect">
            <a:avLst/>
          </a:prstGeom>
        </p:spPr>
        <p:txBody>
          <a:bodyPr/>
          <a:lstStyle>
            <a:lvl1pPr>
              <a:buClr>
                <a:srgbClr val="EB6018"/>
              </a:buClr>
              <a:defRPr sz="2000"/>
            </a:lvl1pPr>
          </a:lstStyle>
          <a:p>
            <a:endParaRPr lang="fr-FR" dirty="0"/>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1" name="Imag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853400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apo texte 2 colonnes - orange">
    <p:spTree>
      <p:nvGrpSpPr>
        <p:cNvPr id="1" name=""/>
        <p:cNvGrpSpPr/>
        <p:nvPr/>
      </p:nvGrpSpPr>
      <p:grpSpPr>
        <a:xfrm>
          <a:off x="0" y="0"/>
          <a:ext cx="0" cy="0"/>
          <a:chOff x="0" y="0"/>
          <a:chExt cx="0" cy="0"/>
        </a:xfrm>
      </p:grpSpPr>
      <p:sp>
        <p:nvSpPr>
          <p:cNvPr id="2" name="Titre 1"/>
          <p:cNvSpPr>
            <a:spLocks noGrp="1"/>
          </p:cNvSpPr>
          <p:nvPr>
            <p:ph type="title"/>
          </p:nvPr>
        </p:nvSpPr>
        <p:spPr>
          <a:xfrm>
            <a:off x="539552" y="267494"/>
            <a:ext cx="7920880" cy="594624"/>
          </a:xfrm>
          <a:prstGeom prst="rect">
            <a:avLst/>
          </a:prstGeom>
        </p:spPr>
        <p:txBody>
          <a:bodyPr/>
          <a:lstStyle>
            <a:lvl1pPr>
              <a:defRPr sz="3200" b="1">
                <a:solidFill>
                  <a:srgbClr val="EB6018"/>
                </a:solidFill>
                <a:latin typeface="+mn-lt"/>
              </a:defRPr>
            </a:lvl1pPr>
          </a:lstStyle>
          <a:p>
            <a:r>
              <a:rPr lang="fr-FR" dirty="0"/>
              <a:t>Modifiez le style du titre</a:t>
            </a:r>
          </a:p>
        </p:txBody>
      </p:sp>
      <p:sp>
        <p:nvSpPr>
          <p:cNvPr id="4" name="Espace réservé du contenu 2"/>
          <p:cNvSpPr>
            <a:spLocks noGrp="1"/>
          </p:cNvSpPr>
          <p:nvPr>
            <p:ph idx="1"/>
          </p:nvPr>
        </p:nvSpPr>
        <p:spPr>
          <a:xfrm>
            <a:off x="539552" y="1083470"/>
            <a:ext cx="3744416" cy="1594283"/>
          </a:xfrm>
          <a:prstGeom prst="rect">
            <a:avLst/>
          </a:prstGeom>
        </p:spPr>
        <p:txBody>
          <a:bodyPr/>
          <a:lstStyle>
            <a:lvl1pPr>
              <a:buClr>
                <a:srgbClr val="EB6018"/>
              </a:buClr>
              <a:defRPr sz="2000">
                <a:solidFill>
                  <a:schemeClr val="tx1"/>
                </a:solidFill>
                <a:latin typeface="+mn-lt"/>
              </a:defRPr>
            </a:lvl1pPr>
            <a:lvl2pPr>
              <a:buClr>
                <a:srgbClr val="EB6018"/>
              </a:buClr>
              <a:defRPr sz="1800">
                <a:solidFill>
                  <a:schemeClr val="tx1"/>
                </a:solidFill>
                <a:latin typeface="+mn-lt"/>
              </a:defRPr>
            </a:lvl2pPr>
            <a:lvl3pPr>
              <a:buClr>
                <a:srgbClr val="EB6018"/>
              </a:buClr>
              <a:defRPr sz="1600">
                <a:solidFill>
                  <a:schemeClr val="tx1"/>
                </a:solidFill>
                <a:latin typeface="+mn-lt"/>
              </a:defRPr>
            </a:lvl3pPr>
            <a:lvl4pPr>
              <a:buClr>
                <a:srgbClr val="EB6018"/>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contenu 2"/>
          <p:cNvSpPr>
            <a:spLocks noGrp="1"/>
          </p:cNvSpPr>
          <p:nvPr>
            <p:ph idx="11"/>
          </p:nvPr>
        </p:nvSpPr>
        <p:spPr>
          <a:xfrm>
            <a:off x="4716016" y="1089665"/>
            <a:ext cx="3744416" cy="1594283"/>
          </a:xfrm>
          <a:prstGeom prst="rect">
            <a:avLst/>
          </a:prstGeom>
        </p:spPr>
        <p:txBody>
          <a:bodyPr/>
          <a:lstStyle>
            <a:lvl1pPr>
              <a:buClr>
                <a:srgbClr val="EB6018"/>
              </a:buClr>
              <a:defRPr sz="2000">
                <a:solidFill>
                  <a:schemeClr val="tx1"/>
                </a:solidFill>
                <a:latin typeface="+mn-lt"/>
              </a:defRPr>
            </a:lvl1pPr>
            <a:lvl2pPr>
              <a:buClr>
                <a:srgbClr val="EB6018"/>
              </a:buClr>
              <a:defRPr sz="1800">
                <a:solidFill>
                  <a:schemeClr val="tx1"/>
                </a:solidFill>
                <a:latin typeface="+mn-lt"/>
              </a:defRPr>
            </a:lvl2pPr>
            <a:lvl3pPr>
              <a:buClr>
                <a:srgbClr val="EB6018"/>
              </a:buClr>
              <a:defRPr sz="1600">
                <a:solidFill>
                  <a:schemeClr val="tx1"/>
                </a:solidFill>
                <a:latin typeface="+mn-lt"/>
              </a:defRPr>
            </a:lvl3pPr>
            <a:lvl4pPr>
              <a:buClr>
                <a:srgbClr val="EB6018"/>
              </a:buClr>
              <a:defRPr sz="1400">
                <a:solidFill>
                  <a:schemeClr val="tx1"/>
                </a:solidFill>
                <a:latin typeface="+mn-lt"/>
              </a:defRPr>
            </a:lvl4pPr>
            <a:lvl5pPr>
              <a:defRPr sz="1400">
                <a:solidFill>
                  <a:srgbClr val="62767D"/>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Espace réservé du numéro de diapositiv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704697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 de fin - orange">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21" name="Image 20">
            <a:extLst>
              <a:ext uri="{FF2B5EF4-FFF2-40B4-BE49-F238E27FC236}">
                <a16:creationId xmlns:a16="http://schemas.microsoft.com/office/drawing/2014/main" id="{51DCA217-2587-9C42-B456-C849C7B0D33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9552" y="195486"/>
            <a:ext cx="3600400" cy="1337590"/>
          </a:xfrm>
          <a:prstGeom prst="rect">
            <a:avLst/>
          </a:prstGeom>
        </p:spPr>
      </p:pic>
      <p:pic>
        <p:nvPicPr>
          <p:cNvPr id="27" name="Image 26">
            <a:extLst>
              <a:ext uri="{FF2B5EF4-FFF2-40B4-BE49-F238E27FC236}">
                <a16:creationId xmlns:a16="http://schemas.microsoft.com/office/drawing/2014/main" id="{024281C2-2BF2-6646-B8FA-899E43734CE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62927" y="4515966"/>
            <a:ext cx="694792" cy="300703"/>
          </a:xfrm>
          <a:prstGeom prst="rect">
            <a:avLst/>
          </a:prstGeom>
        </p:spPr>
      </p:pic>
      <p:cxnSp>
        <p:nvCxnSpPr>
          <p:cNvPr id="28" name="Connecteur droit 27">
            <a:extLst>
              <a:ext uri="{FF2B5EF4-FFF2-40B4-BE49-F238E27FC236}">
                <a16:creationId xmlns:a16="http://schemas.microsoft.com/office/drawing/2014/main" id="{B4DF498E-3B74-6546-99CF-DDF8F61124F8}"/>
              </a:ext>
            </a:extLst>
          </p:cNvPr>
          <p:cNvCxnSpPr>
            <a:cxnSpLocks/>
          </p:cNvCxnSpPr>
          <p:nvPr userDrawn="1"/>
        </p:nvCxnSpPr>
        <p:spPr bwMode="auto">
          <a:xfrm>
            <a:off x="2206107" y="3651870"/>
            <a:ext cx="5595882"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Espace réservé du titre 11"/>
          <p:cNvSpPr>
            <a:spLocks noGrp="1"/>
          </p:cNvSpPr>
          <p:nvPr>
            <p:ph type="title"/>
          </p:nvPr>
        </p:nvSpPr>
        <p:spPr>
          <a:xfrm>
            <a:off x="2215409" y="1749191"/>
            <a:ext cx="5479560" cy="1686566"/>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Tree>
    <p:extLst>
      <p:ext uri="{BB962C8B-B14F-4D97-AF65-F5344CB8AC3E}">
        <p14:creationId xmlns:p14="http://schemas.microsoft.com/office/powerpoint/2010/main" val="36238039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stoire ICL - NON MODIFIABLE">
    <p:spTree>
      <p:nvGrpSpPr>
        <p:cNvPr id="1" name=""/>
        <p:cNvGrpSpPr/>
        <p:nvPr/>
      </p:nvGrpSpPr>
      <p:grpSpPr>
        <a:xfrm>
          <a:off x="0" y="0"/>
          <a:ext cx="0" cy="0"/>
          <a:chOff x="0" y="0"/>
          <a:chExt cx="0" cy="0"/>
        </a:xfrm>
      </p:grpSpPr>
      <p:grpSp>
        <p:nvGrpSpPr>
          <p:cNvPr id="3" name="Groupe 2"/>
          <p:cNvGrpSpPr/>
          <p:nvPr userDrawn="1"/>
        </p:nvGrpSpPr>
        <p:grpSpPr>
          <a:xfrm>
            <a:off x="0" y="1347614"/>
            <a:ext cx="9144000" cy="1279548"/>
            <a:chOff x="0" y="2278107"/>
            <a:chExt cx="12192000" cy="1706064"/>
          </a:xfrm>
        </p:grpSpPr>
        <p:sp>
          <p:nvSpPr>
            <p:cNvPr id="4" name="Right Arrow 34">
              <a:extLst>
                <a:ext uri="{FF2B5EF4-FFF2-40B4-BE49-F238E27FC236}">
                  <a16:creationId xmlns:a16="http://schemas.microsoft.com/office/drawing/2014/main" id="{A3B2137E-4D2C-7249-AF8F-E69E9BEA0180}"/>
                </a:ext>
              </a:extLst>
            </p:cNvPr>
            <p:cNvSpPr/>
            <p:nvPr/>
          </p:nvSpPr>
          <p:spPr>
            <a:xfrm>
              <a:off x="0" y="2383971"/>
              <a:ext cx="12192000" cy="160020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
          <p:nvSpPr>
            <p:cNvPr id="5" name="Oval 35">
              <a:extLst>
                <a:ext uri="{FF2B5EF4-FFF2-40B4-BE49-F238E27FC236}">
                  <a16:creationId xmlns:a16="http://schemas.microsoft.com/office/drawing/2014/main" id="{ACF6CD41-B1CF-6943-B556-FB370E45218C}"/>
                </a:ext>
              </a:extLst>
            </p:cNvPr>
            <p:cNvSpPr/>
            <p:nvPr/>
          </p:nvSpPr>
          <p:spPr>
            <a:xfrm>
              <a:off x="1327416" y="2278107"/>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36">
              <a:extLst>
                <a:ext uri="{FF2B5EF4-FFF2-40B4-BE49-F238E27FC236}">
                  <a16:creationId xmlns:a16="http://schemas.microsoft.com/office/drawing/2014/main" id="{DB259735-EE56-1D4A-BF18-A4C2E4ABACC8}"/>
                </a:ext>
              </a:extLst>
            </p:cNvPr>
            <p:cNvSpPr/>
            <p:nvPr/>
          </p:nvSpPr>
          <p:spPr>
            <a:xfrm>
              <a:off x="3903893" y="2284810"/>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7">
              <a:extLst>
                <a:ext uri="{FF2B5EF4-FFF2-40B4-BE49-F238E27FC236}">
                  <a16:creationId xmlns:a16="http://schemas.microsoft.com/office/drawing/2014/main" id="{91CDD696-09A7-B041-9F7A-5B6894D684C3}"/>
                </a:ext>
              </a:extLst>
            </p:cNvPr>
            <p:cNvSpPr/>
            <p:nvPr/>
          </p:nvSpPr>
          <p:spPr>
            <a:xfrm>
              <a:off x="6480371" y="2291514"/>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8">
              <a:extLst>
                <a:ext uri="{FF2B5EF4-FFF2-40B4-BE49-F238E27FC236}">
                  <a16:creationId xmlns:a16="http://schemas.microsoft.com/office/drawing/2014/main" id="{569ABB91-A996-CF41-AC79-B604B9D5C4CF}"/>
                </a:ext>
              </a:extLst>
            </p:cNvPr>
            <p:cNvSpPr/>
            <p:nvPr/>
          </p:nvSpPr>
          <p:spPr>
            <a:xfrm>
              <a:off x="9056848" y="2298216"/>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Ellipse 22"/>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ZoneTexte 1"/>
          <p:cNvSpPr txBox="1"/>
          <p:nvPr userDrawn="1"/>
        </p:nvSpPr>
        <p:spPr>
          <a:xfrm>
            <a:off x="6792636" y="1629211"/>
            <a:ext cx="1200149" cy="734625"/>
          </a:xfrm>
          <a:prstGeom prst="rect">
            <a:avLst/>
          </a:prstGeom>
          <a:noFill/>
        </p:spPr>
        <p:txBody>
          <a:bodyPr wrap="square" rtlCol="0">
            <a:spAutoFit/>
          </a:bodyPr>
          <a:lstStyle/>
          <a:p>
            <a:pPr lvl="0" algn="ctr">
              <a:lnSpc>
                <a:spcPts val="2500"/>
              </a:lnSpc>
            </a:pPr>
            <a:r>
              <a:rPr lang="fr-FR" sz="2400" b="1" kern="1200" dirty="0" smtClean="0">
                <a:solidFill>
                  <a:srgbClr val="BED01F"/>
                </a:solidFill>
                <a:latin typeface="Calibri" panose="020F0502020204030204" pitchFamily="34" charset="0"/>
                <a:ea typeface="+mn-ea"/>
                <a:cs typeface="Calibri" panose="020F0502020204030204" pitchFamily="34" charset="0"/>
              </a:rPr>
              <a:t>Mars </a:t>
            </a:r>
            <a:br>
              <a:rPr lang="fr-FR" sz="2400" b="1" kern="1200" dirty="0" smtClean="0">
                <a:solidFill>
                  <a:srgbClr val="BED01F"/>
                </a:solidFill>
                <a:latin typeface="Calibri" panose="020F0502020204030204" pitchFamily="34" charset="0"/>
                <a:ea typeface="+mn-ea"/>
                <a:cs typeface="Calibri" panose="020F0502020204030204" pitchFamily="34" charset="0"/>
              </a:rPr>
            </a:br>
            <a:r>
              <a:rPr lang="fr-FR" sz="2400" b="1" kern="1200" dirty="0" smtClean="0">
                <a:solidFill>
                  <a:srgbClr val="BED01F"/>
                </a:solidFill>
                <a:latin typeface="Calibri" panose="020F0502020204030204" pitchFamily="34" charset="0"/>
                <a:ea typeface="+mn-ea"/>
                <a:cs typeface="Calibri" panose="020F0502020204030204" pitchFamily="34" charset="0"/>
              </a:rPr>
              <a:t>2013</a:t>
            </a:r>
            <a:endParaRPr lang="fr-FR" sz="2400" b="1" kern="1200" dirty="0">
              <a:solidFill>
                <a:srgbClr val="BED01F"/>
              </a:solidFill>
              <a:latin typeface="Calibri" panose="020F0502020204030204" pitchFamily="34" charset="0"/>
              <a:ea typeface="+mn-ea"/>
              <a:cs typeface="Calibri" panose="020F0502020204030204" pitchFamily="34" charset="0"/>
            </a:endParaRPr>
          </a:p>
        </p:txBody>
      </p:sp>
      <p:sp>
        <p:nvSpPr>
          <p:cNvPr id="28" name="ZoneTexte 27"/>
          <p:cNvSpPr txBox="1"/>
          <p:nvPr userDrawn="1"/>
        </p:nvSpPr>
        <p:spPr>
          <a:xfrm>
            <a:off x="2893281" y="1648522"/>
            <a:ext cx="1245604" cy="757130"/>
          </a:xfrm>
          <a:prstGeom prst="rect">
            <a:avLst/>
          </a:prstGeom>
          <a:noFill/>
        </p:spPr>
        <p:txBody>
          <a:bodyPr wrap="square" rtlCol="0">
            <a:spAutoFit/>
          </a:bodyPr>
          <a:lstStyle/>
          <a:p>
            <a:pPr marL="0" lvl="0" indent="0" algn="ctr" defTabSz="914400" rtl="0" eaLnBrk="1" latinLnBrk="0" hangingPunct="1">
              <a:lnSpc>
                <a:spcPts val="2500"/>
              </a:lnSpc>
              <a:spcBef>
                <a:spcPts val="1000"/>
              </a:spcBef>
              <a:buFont typeface="Arial" panose="020B0604020202020204" pitchFamily="34" charset="0"/>
              <a:buNone/>
            </a:pPr>
            <a:r>
              <a:rPr lang="fr-FR" sz="2400" b="1" kern="1200" dirty="0" smtClean="0">
                <a:solidFill>
                  <a:srgbClr val="EB6018"/>
                </a:solidFill>
                <a:latin typeface="Calibri" panose="020F0502020204030204" pitchFamily="34" charset="0"/>
                <a:ea typeface="+mn-ea"/>
                <a:cs typeface="Calibri" panose="020F0502020204030204" pitchFamily="34" charset="0"/>
              </a:rPr>
              <a:t>Octobre 1945</a:t>
            </a:r>
            <a:endParaRPr lang="fr-FR" sz="2400" b="1" kern="1200" dirty="0">
              <a:solidFill>
                <a:srgbClr val="EB6018"/>
              </a:solidFill>
              <a:latin typeface="Calibri" panose="020F0502020204030204" pitchFamily="34" charset="0"/>
              <a:ea typeface="+mn-ea"/>
              <a:cs typeface="Calibri" panose="020F0502020204030204" pitchFamily="34" charset="0"/>
            </a:endParaRPr>
          </a:p>
        </p:txBody>
      </p:sp>
      <p:sp>
        <p:nvSpPr>
          <p:cNvPr id="32" name="ZoneTexte 31"/>
          <p:cNvSpPr txBox="1"/>
          <p:nvPr userDrawn="1"/>
        </p:nvSpPr>
        <p:spPr>
          <a:xfrm>
            <a:off x="4883005" y="1686078"/>
            <a:ext cx="1200146" cy="523220"/>
          </a:xfrm>
          <a:prstGeom prst="rect">
            <a:avLst/>
          </a:prstGeom>
          <a:noFill/>
        </p:spPr>
        <p:txBody>
          <a:bodyPr wrap="square" rtlCol="0">
            <a:spAutoFit/>
          </a:bodyPr>
          <a:lstStyle/>
          <a:p>
            <a:pPr lvl="0" algn="ctr"/>
            <a:r>
              <a:rPr lang="fr-FR" sz="2800" b="1" kern="1200" dirty="0" smtClean="0">
                <a:solidFill>
                  <a:srgbClr val="AA136F"/>
                </a:solidFill>
                <a:latin typeface="Calibri" panose="020F0502020204030204" pitchFamily="34" charset="0"/>
                <a:ea typeface="+mn-ea"/>
                <a:cs typeface="Calibri" panose="020F0502020204030204" pitchFamily="34" charset="0"/>
              </a:rPr>
              <a:t>1974</a:t>
            </a:r>
            <a:endParaRPr lang="fr-FR" sz="2800" b="1" kern="1200" dirty="0">
              <a:solidFill>
                <a:srgbClr val="AA136F"/>
              </a:solidFill>
              <a:latin typeface="Calibri" panose="020F0502020204030204" pitchFamily="34" charset="0"/>
              <a:ea typeface="+mn-ea"/>
              <a:cs typeface="Calibri" panose="020F0502020204030204" pitchFamily="34" charset="0"/>
            </a:endParaRPr>
          </a:p>
        </p:txBody>
      </p:sp>
      <p:sp>
        <p:nvSpPr>
          <p:cNvPr id="37" name="ZoneTexte 36"/>
          <p:cNvSpPr txBox="1"/>
          <p:nvPr userDrawn="1"/>
        </p:nvSpPr>
        <p:spPr>
          <a:xfrm>
            <a:off x="995561" y="1696133"/>
            <a:ext cx="1200146" cy="523220"/>
          </a:xfrm>
          <a:prstGeom prst="rect">
            <a:avLst/>
          </a:prstGeom>
          <a:noFill/>
        </p:spPr>
        <p:txBody>
          <a:bodyPr wrap="square" rtlCol="0">
            <a:spAutoFit/>
          </a:bodyPr>
          <a:lstStyle/>
          <a:p>
            <a:pPr algn="ctr"/>
            <a:r>
              <a:rPr lang="fr-FR" sz="2800" b="1" kern="1200" dirty="0" smtClean="0">
                <a:solidFill>
                  <a:srgbClr val="00A5B5"/>
                </a:solidFill>
                <a:latin typeface="+mn-lt"/>
                <a:ea typeface="+mn-ea"/>
                <a:cs typeface="Calibri" panose="020F0502020204030204" pitchFamily="34" charset="0"/>
              </a:rPr>
              <a:t>1924</a:t>
            </a:r>
            <a:endParaRPr lang="fr-FR" sz="2800" b="1" kern="1200" dirty="0">
              <a:solidFill>
                <a:srgbClr val="00A5B5"/>
              </a:solidFill>
              <a:latin typeface="+mn-lt"/>
              <a:ea typeface="+mn-ea"/>
              <a:cs typeface="Calibri" panose="020F0502020204030204" pitchFamily="34" charset="0"/>
            </a:endParaRPr>
          </a:p>
        </p:txBody>
      </p:sp>
      <p:sp>
        <p:nvSpPr>
          <p:cNvPr id="10" name="ZoneTexte 9"/>
          <p:cNvSpPr txBox="1"/>
          <p:nvPr userDrawn="1"/>
        </p:nvSpPr>
        <p:spPr>
          <a:xfrm>
            <a:off x="789645" y="2612079"/>
            <a:ext cx="15565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kern="1200" dirty="0" smtClean="0">
                <a:solidFill>
                  <a:srgbClr val="00A5B5"/>
                </a:solidFill>
                <a:latin typeface="Calibri" panose="020F0502020204030204" pitchFamily="34" charset="0"/>
                <a:ea typeface="+mn-ea"/>
                <a:cs typeface="Calibri" panose="020F0502020204030204" pitchFamily="34" charset="0"/>
              </a:rPr>
              <a:t>Fondation du « centre </a:t>
            </a:r>
            <a:br>
              <a:rPr lang="fr-FR" sz="1600" b="1" kern="1200" dirty="0" smtClean="0">
                <a:solidFill>
                  <a:srgbClr val="00A5B5"/>
                </a:solidFill>
                <a:latin typeface="Calibri" panose="020F0502020204030204" pitchFamily="34" charset="0"/>
                <a:ea typeface="+mn-ea"/>
                <a:cs typeface="Calibri" panose="020F0502020204030204" pitchFamily="34" charset="0"/>
              </a:rPr>
            </a:br>
            <a:r>
              <a:rPr lang="fr-FR" sz="1600" b="1" kern="1200" dirty="0" smtClean="0">
                <a:solidFill>
                  <a:srgbClr val="00A5B5"/>
                </a:solidFill>
                <a:latin typeface="Calibri" panose="020F0502020204030204" pitchFamily="34" charset="0"/>
                <a:ea typeface="+mn-ea"/>
                <a:cs typeface="Calibri" panose="020F0502020204030204" pitchFamily="34" charset="0"/>
              </a:rPr>
              <a:t>anti-cancéreux de Lorraine »</a:t>
            </a:r>
          </a:p>
        </p:txBody>
      </p:sp>
      <p:sp>
        <p:nvSpPr>
          <p:cNvPr id="11" name="ZoneTexte 10"/>
          <p:cNvSpPr txBox="1"/>
          <p:nvPr userDrawn="1"/>
        </p:nvSpPr>
        <p:spPr>
          <a:xfrm>
            <a:off x="822397" y="3689297"/>
            <a:ext cx="1523748"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b="0" kern="1200" dirty="0" smtClean="0">
                <a:solidFill>
                  <a:schemeClr val="tx1"/>
                </a:solidFill>
                <a:latin typeface="Calibri" panose="020F0502020204030204" pitchFamily="34" charset="0"/>
                <a:ea typeface="+mn-ea"/>
                <a:cs typeface="Calibri" panose="020F0502020204030204" pitchFamily="34" charset="0"/>
              </a:rPr>
              <a:t>par le </a:t>
            </a:r>
            <a:r>
              <a:rPr lang="fr-FR" sz="1400" b="1" kern="1200" dirty="0" smtClean="0">
                <a:solidFill>
                  <a:schemeClr val="tx1"/>
                </a:solidFill>
                <a:latin typeface="Calibri" panose="020F0502020204030204" pitchFamily="34" charset="0"/>
                <a:ea typeface="+mn-ea"/>
                <a:cs typeface="Calibri" panose="020F0502020204030204" pitchFamily="34" charset="0"/>
              </a:rPr>
              <a:t>Pr Alexis Vautrin </a:t>
            </a:r>
            <a:r>
              <a:rPr lang="fr-FR" sz="1400" b="0" kern="1200" dirty="0" smtClean="0">
                <a:solidFill>
                  <a:schemeClr val="tx1"/>
                </a:solidFill>
                <a:latin typeface="Calibri" panose="020F0502020204030204" pitchFamily="34" charset="0"/>
                <a:ea typeface="+mn-ea"/>
                <a:cs typeface="Calibri" panose="020F0502020204030204" pitchFamily="34" charset="0"/>
              </a:rPr>
              <a:t>à côté de l’hôpital Central </a:t>
            </a:r>
            <a:br>
              <a:rPr lang="fr-FR" sz="1400" b="0" kern="1200" dirty="0" smtClean="0">
                <a:solidFill>
                  <a:schemeClr val="tx1"/>
                </a:solidFill>
                <a:latin typeface="Calibri" panose="020F0502020204030204" pitchFamily="34" charset="0"/>
                <a:ea typeface="+mn-ea"/>
                <a:cs typeface="Calibri" panose="020F0502020204030204" pitchFamily="34" charset="0"/>
              </a:rPr>
            </a:br>
            <a:r>
              <a:rPr lang="fr-FR" sz="1400" b="0" kern="1200" dirty="0" smtClean="0">
                <a:solidFill>
                  <a:schemeClr val="tx1"/>
                </a:solidFill>
                <a:latin typeface="Calibri" panose="020F0502020204030204" pitchFamily="34" charset="0"/>
                <a:ea typeface="+mn-ea"/>
                <a:cs typeface="Calibri" panose="020F0502020204030204" pitchFamily="34" charset="0"/>
              </a:rPr>
              <a:t>à Nancy</a:t>
            </a:r>
            <a:endParaRPr lang="fr-FR" dirty="0"/>
          </a:p>
        </p:txBody>
      </p:sp>
      <p:sp>
        <p:nvSpPr>
          <p:cNvPr id="38" name="ZoneTexte 37"/>
          <p:cNvSpPr txBox="1"/>
          <p:nvPr userDrawn="1"/>
        </p:nvSpPr>
        <p:spPr>
          <a:xfrm>
            <a:off x="2771800" y="2612079"/>
            <a:ext cx="1556500" cy="830997"/>
          </a:xfrm>
          <a:prstGeom prst="rect">
            <a:avLst/>
          </a:prstGeom>
          <a:noFill/>
        </p:spPr>
        <p:txBody>
          <a:bodyPr wrap="square" rtlCol="0">
            <a:spAutoFit/>
          </a:bodyPr>
          <a:lstStyle/>
          <a:p>
            <a:pPr lvl="0" algn="ctr"/>
            <a:r>
              <a:rPr lang="fr-FR" sz="1600" b="1" kern="1200" dirty="0" smtClean="0">
                <a:solidFill>
                  <a:srgbClr val="EB6018"/>
                </a:solidFill>
                <a:latin typeface="Calibri" panose="020F0502020204030204" pitchFamily="34" charset="0"/>
                <a:ea typeface="+mn-ea"/>
                <a:cs typeface="Calibri" panose="020F0502020204030204" pitchFamily="34" charset="0"/>
              </a:rPr>
              <a:t>Ordonnance </a:t>
            </a:r>
            <a:br>
              <a:rPr lang="fr-FR" sz="1600" b="1" kern="1200" dirty="0" smtClean="0">
                <a:solidFill>
                  <a:srgbClr val="EB6018"/>
                </a:solidFill>
                <a:latin typeface="Calibri" panose="020F0502020204030204" pitchFamily="34" charset="0"/>
                <a:ea typeface="+mn-ea"/>
                <a:cs typeface="Calibri" panose="020F0502020204030204" pitchFamily="34" charset="0"/>
              </a:rPr>
            </a:br>
            <a:r>
              <a:rPr lang="fr-FR" sz="1600" b="1" kern="1200" dirty="0" smtClean="0">
                <a:solidFill>
                  <a:srgbClr val="EB6018"/>
                </a:solidFill>
                <a:latin typeface="Calibri" panose="020F0502020204030204" pitchFamily="34" charset="0"/>
                <a:ea typeface="+mn-ea"/>
                <a:cs typeface="Calibri" panose="020F0502020204030204" pitchFamily="34" charset="0"/>
              </a:rPr>
              <a:t>du Général </a:t>
            </a:r>
            <a:br>
              <a:rPr lang="fr-FR" sz="1600" b="1" kern="1200" dirty="0" smtClean="0">
                <a:solidFill>
                  <a:srgbClr val="EB6018"/>
                </a:solidFill>
                <a:latin typeface="Calibri" panose="020F0502020204030204" pitchFamily="34" charset="0"/>
                <a:ea typeface="+mn-ea"/>
                <a:cs typeface="Calibri" panose="020F0502020204030204" pitchFamily="34" charset="0"/>
              </a:rPr>
            </a:br>
            <a:r>
              <a:rPr lang="fr-FR" sz="1600" b="1" kern="1200" dirty="0" smtClean="0">
                <a:solidFill>
                  <a:srgbClr val="EB6018"/>
                </a:solidFill>
                <a:latin typeface="Calibri" panose="020F0502020204030204" pitchFamily="34" charset="0"/>
                <a:ea typeface="+mn-ea"/>
                <a:cs typeface="Calibri" panose="020F0502020204030204" pitchFamily="34" charset="0"/>
              </a:rPr>
              <a:t>de Gaulle</a:t>
            </a:r>
          </a:p>
        </p:txBody>
      </p:sp>
      <p:sp>
        <p:nvSpPr>
          <p:cNvPr id="39" name="ZoneTexte 38"/>
          <p:cNvSpPr txBox="1"/>
          <p:nvPr userDrawn="1"/>
        </p:nvSpPr>
        <p:spPr>
          <a:xfrm>
            <a:off x="2804552" y="3433898"/>
            <a:ext cx="1523748" cy="523220"/>
          </a:xfrm>
          <a:prstGeom prst="rect">
            <a:avLst/>
          </a:prstGeom>
          <a:noFill/>
        </p:spPr>
        <p:txBody>
          <a:bodyPr wrap="square" rtlCol="0">
            <a:spAutoFit/>
          </a:bodyPr>
          <a:lstStyle/>
          <a:p>
            <a:pPr lvl="0" algn="ctr"/>
            <a:r>
              <a:rPr lang="fr-FR" sz="1400" b="0" kern="1200" dirty="0" smtClean="0">
                <a:solidFill>
                  <a:schemeClr val="tx1"/>
                </a:solidFill>
                <a:latin typeface="Calibri" panose="020F0502020204030204" pitchFamily="34" charset="0"/>
                <a:ea typeface="+mn-ea"/>
                <a:cs typeface="Calibri" panose="020F0502020204030204" pitchFamily="34" charset="0"/>
              </a:rPr>
              <a:t>un statut </a:t>
            </a:r>
            <a:br>
              <a:rPr lang="fr-FR" sz="1400" b="0" kern="1200" dirty="0" smtClean="0">
                <a:solidFill>
                  <a:schemeClr val="tx1"/>
                </a:solidFill>
                <a:latin typeface="Calibri" panose="020F0502020204030204" pitchFamily="34" charset="0"/>
                <a:ea typeface="+mn-ea"/>
                <a:cs typeface="Calibri" panose="020F0502020204030204" pitchFamily="34" charset="0"/>
              </a:rPr>
            </a:br>
            <a:r>
              <a:rPr lang="fr-FR" sz="1400" b="0" kern="1200" dirty="0" smtClean="0">
                <a:solidFill>
                  <a:schemeClr val="tx1"/>
                </a:solidFill>
                <a:latin typeface="Calibri" panose="020F0502020204030204" pitchFamily="34" charset="0"/>
                <a:ea typeface="+mn-ea"/>
                <a:cs typeface="Calibri" panose="020F0502020204030204" pitchFamily="34" charset="0"/>
              </a:rPr>
              <a:t>pour les CLCC</a:t>
            </a:r>
          </a:p>
        </p:txBody>
      </p:sp>
      <p:sp>
        <p:nvSpPr>
          <p:cNvPr id="40" name="ZoneTexte 39"/>
          <p:cNvSpPr txBox="1"/>
          <p:nvPr userDrawn="1"/>
        </p:nvSpPr>
        <p:spPr>
          <a:xfrm>
            <a:off x="4693887" y="2664623"/>
            <a:ext cx="1556500" cy="1077218"/>
          </a:xfrm>
          <a:prstGeom prst="rect">
            <a:avLst/>
          </a:prstGeom>
          <a:noFill/>
        </p:spPr>
        <p:txBody>
          <a:bodyPr wrap="square" rtlCol="0">
            <a:spAutoFit/>
          </a:bodyPr>
          <a:lstStyle/>
          <a:p>
            <a:pPr lvl="0" algn="ctr"/>
            <a:r>
              <a:rPr lang="fr-FR" sz="1600" b="1" kern="1200" dirty="0" smtClean="0">
                <a:solidFill>
                  <a:srgbClr val="AA136F"/>
                </a:solidFill>
                <a:latin typeface="Calibri" panose="020F0502020204030204" pitchFamily="34" charset="0"/>
                <a:ea typeface="+mn-ea"/>
                <a:cs typeface="Calibri" panose="020F0502020204030204" pitchFamily="34" charset="0"/>
              </a:rPr>
              <a:t>Installation </a:t>
            </a:r>
            <a:br>
              <a:rPr lang="fr-FR" sz="1600" b="1" kern="1200" dirty="0" smtClean="0">
                <a:solidFill>
                  <a:srgbClr val="AA136F"/>
                </a:solidFill>
                <a:latin typeface="Calibri" panose="020F0502020204030204" pitchFamily="34" charset="0"/>
                <a:ea typeface="+mn-ea"/>
                <a:cs typeface="Calibri" panose="020F0502020204030204" pitchFamily="34" charset="0"/>
              </a:rPr>
            </a:br>
            <a:r>
              <a:rPr lang="fr-FR" sz="1600" b="1" kern="1200" dirty="0" smtClean="0">
                <a:solidFill>
                  <a:srgbClr val="AA136F"/>
                </a:solidFill>
                <a:latin typeface="Calibri" panose="020F0502020204030204" pitchFamily="34" charset="0"/>
                <a:ea typeface="+mn-ea"/>
                <a:cs typeface="Calibri" panose="020F0502020204030204" pitchFamily="34" charset="0"/>
              </a:rPr>
              <a:t>du CAV</a:t>
            </a:r>
            <a:br>
              <a:rPr lang="fr-FR" sz="1600" b="1" kern="1200" dirty="0" smtClean="0">
                <a:solidFill>
                  <a:srgbClr val="AA136F"/>
                </a:solidFill>
                <a:latin typeface="Calibri" panose="020F0502020204030204" pitchFamily="34" charset="0"/>
                <a:ea typeface="+mn-ea"/>
                <a:cs typeface="Calibri" panose="020F0502020204030204" pitchFamily="34" charset="0"/>
              </a:rPr>
            </a:br>
            <a:r>
              <a:rPr lang="fr-FR" sz="1600" b="1" kern="1200" dirty="0" smtClean="0">
                <a:solidFill>
                  <a:srgbClr val="AA136F"/>
                </a:solidFill>
                <a:latin typeface="Calibri" panose="020F0502020204030204" pitchFamily="34" charset="0"/>
                <a:ea typeface="+mn-ea"/>
                <a:cs typeface="Calibri" panose="020F0502020204030204" pitchFamily="34" charset="0"/>
              </a:rPr>
              <a:t>sur le plateau </a:t>
            </a:r>
            <a:br>
              <a:rPr lang="fr-FR" sz="1600" b="1" kern="1200" dirty="0" smtClean="0">
                <a:solidFill>
                  <a:srgbClr val="AA136F"/>
                </a:solidFill>
                <a:latin typeface="Calibri" panose="020F0502020204030204" pitchFamily="34" charset="0"/>
                <a:ea typeface="+mn-ea"/>
                <a:cs typeface="Calibri" panose="020F0502020204030204" pitchFamily="34" charset="0"/>
              </a:rPr>
            </a:br>
            <a:r>
              <a:rPr lang="fr-FR" sz="1600" b="1" kern="1200" dirty="0" smtClean="0">
                <a:solidFill>
                  <a:srgbClr val="AA136F"/>
                </a:solidFill>
                <a:latin typeface="Calibri" panose="020F0502020204030204" pitchFamily="34" charset="0"/>
                <a:ea typeface="+mn-ea"/>
                <a:cs typeface="Calibri" panose="020F0502020204030204" pitchFamily="34" charset="0"/>
              </a:rPr>
              <a:t>de </a:t>
            </a:r>
            <a:r>
              <a:rPr lang="fr-FR" sz="1600" b="1" kern="1200" dirty="0" err="1" smtClean="0">
                <a:solidFill>
                  <a:srgbClr val="AA136F"/>
                </a:solidFill>
                <a:latin typeface="Calibri" panose="020F0502020204030204" pitchFamily="34" charset="0"/>
                <a:ea typeface="+mn-ea"/>
                <a:cs typeface="Calibri" panose="020F0502020204030204" pitchFamily="34" charset="0"/>
              </a:rPr>
              <a:t>Brabois</a:t>
            </a:r>
            <a:endParaRPr lang="fr-FR" sz="1600" b="1" kern="1200" dirty="0" smtClean="0">
              <a:solidFill>
                <a:srgbClr val="AA136F"/>
              </a:solidFill>
              <a:latin typeface="Calibri" panose="020F0502020204030204" pitchFamily="34" charset="0"/>
              <a:ea typeface="+mn-ea"/>
              <a:cs typeface="Calibri" panose="020F0502020204030204" pitchFamily="34" charset="0"/>
            </a:endParaRPr>
          </a:p>
        </p:txBody>
      </p:sp>
      <p:sp>
        <p:nvSpPr>
          <p:cNvPr id="41" name="ZoneTexte 40"/>
          <p:cNvSpPr txBox="1"/>
          <p:nvPr userDrawn="1"/>
        </p:nvSpPr>
        <p:spPr>
          <a:xfrm>
            <a:off x="6648726" y="2658884"/>
            <a:ext cx="1556500" cy="1323439"/>
          </a:xfrm>
          <a:prstGeom prst="rect">
            <a:avLst/>
          </a:prstGeom>
          <a:noFill/>
        </p:spPr>
        <p:txBody>
          <a:bodyPr wrap="square" rtlCol="0">
            <a:spAutoFit/>
          </a:bodyPr>
          <a:lstStyle/>
          <a:p>
            <a:pPr lvl="0" algn="ctr"/>
            <a:r>
              <a:rPr lang="fr-FR" sz="1600" b="1" kern="1200" dirty="0" smtClean="0">
                <a:solidFill>
                  <a:srgbClr val="BED01F"/>
                </a:solidFill>
                <a:latin typeface="Calibri" panose="020F0502020204030204" pitchFamily="34" charset="0"/>
                <a:ea typeface="+mn-ea"/>
                <a:cs typeface="Calibri" panose="020F0502020204030204" pitchFamily="34" charset="0"/>
              </a:rPr>
              <a:t>Nouvelle dénomination : Institut de Cancérologie de Lorraine (ICL)</a:t>
            </a:r>
            <a:endParaRPr lang="fr-FR" sz="1600" b="1" kern="1200" dirty="0">
              <a:solidFill>
                <a:srgbClr val="BED01F"/>
              </a:solidFill>
              <a:latin typeface="Calibri" panose="020F0502020204030204" pitchFamily="34" charset="0"/>
              <a:ea typeface="+mn-ea"/>
              <a:cs typeface="Calibri" panose="020F0502020204030204" pitchFamily="34" charset="0"/>
            </a:endParaRPr>
          </a:p>
        </p:txBody>
      </p:sp>
      <p:sp>
        <p:nvSpPr>
          <p:cNvPr id="24"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25" name="Imag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
        <p:nvSpPr>
          <p:cNvPr id="26" name="ZoneTexte 25"/>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Histoire</a:t>
            </a:r>
            <a:endParaRPr lang="fr-FR" sz="3200" b="1" dirty="0">
              <a:solidFill>
                <a:srgbClr val="EB6018"/>
              </a:solidFill>
              <a:latin typeface="+mn-lt"/>
            </a:endParaRPr>
          </a:p>
        </p:txBody>
      </p:sp>
    </p:spTree>
    <p:extLst>
      <p:ext uri="{BB962C8B-B14F-4D97-AF65-F5344CB8AC3E}">
        <p14:creationId xmlns:p14="http://schemas.microsoft.com/office/powerpoint/2010/main" val="15166228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ut CLCC - NON MODIFIABL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ZoneTexte 7"/>
          <p:cNvSpPr txBox="1"/>
          <p:nvPr userDrawn="1"/>
        </p:nvSpPr>
        <p:spPr>
          <a:xfrm>
            <a:off x="533668" y="1328176"/>
            <a:ext cx="8142788" cy="1569660"/>
          </a:xfrm>
          <a:prstGeom prst="rect">
            <a:avLst/>
          </a:prstGeom>
          <a:noFill/>
        </p:spPr>
        <p:txBody>
          <a:bodyPr wrap="square" rtlCol="0">
            <a:spAutoFit/>
          </a:bodyPr>
          <a:lstStyle/>
          <a:p>
            <a:pPr marL="0" lvl="0" indent="0">
              <a:buClr>
                <a:srgbClr val="EB6018"/>
              </a:buClr>
              <a:buFont typeface="Arial" panose="020B0604020202020204" pitchFamily="34" charset="0"/>
              <a:buNone/>
            </a:pPr>
            <a:r>
              <a:rPr lang="fr-FR" sz="2400" dirty="0" smtClean="0">
                <a:latin typeface="+mn-lt"/>
              </a:rPr>
              <a:t>Etablissement de Santé Privé d’Intérêt Collectif (ESPIC), participant au service public hospitalier (loi 2002-73).</a:t>
            </a:r>
            <a:r>
              <a:rPr lang="fr-FR" sz="2400" baseline="0" dirty="0" smtClean="0">
                <a:latin typeface="+mn-lt"/>
              </a:rPr>
              <a:t> </a:t>
            </a:r>
            <a:br>
              <a:rPr lang="fr-FR" sz="2400" baseline="0" dirty="0" smtClean="0">
                <a:latin typeface="+mn-lt"/>
              </a:rPr>
            </a:br>
            <a:r>
              <a:rPr lang="fr-FR" sz="2400" baseline="0" dirty="0" smtClean="0">
                <a:latin typeface="+mn-lt"/>
              </a:rPr>
              <a:t>L’ICL re</a:t>
            </a:r>
            <a:r>
              <a:rPr lang="fr-FR" sz="2400" dirty="0" smtClean="0">
                <a:latin typeface="+mn-lt"/>
              </a:rPr>
              <a:t>spect toutes les obligations inscrites au code </a:t>
            </a:r>
            <a:br>
              <a:rPr lang="fr-FR" sz="2400" dirty="0" smtClean="0">
                <a:latin typeface="+mn-lt"/>
              </a:rPr>
            </a:br>
            <a:r>
              <a:rPr lang="fr-FR" sz="2400" dirty="0" smtClean="0">
                <a:latin typeface="+mn-lt"/>
              </a:rPr>
              <a:t>de la santé publique :</a:t>
            </a:r>
          </a:p>
        </p:txBody>
      </p:sp>
      <p:sp>
        <p:nvSpPr>
          <p:cNvPr id="9" name="ZoneTexte 8"/>
          <p:cNvSpPr txBox="1"/>
          <p:nvPr userDrawn="1"/>
        </p:nvSpPr>
        <p:spPr>
          <a:xfrm>
            <a:off x="683568" y="2931790"/>
            <a:ext cx="7660158" cy="1107996"/>
          </a:xfrm>
          <a:prstGeom prst="rect">
            <a:avLst/>
          </a:prstGeom>
          <a:noFill/>
        </p:spPr>
        <p:txBody>
          <a:bodyPr wrap="square" rtlCol="0">
            <a:spAutoFit/>
          </a:bodyPr>
          <a:lstStyle/>
          <a:p>
            <a:pPr marL="342900" lvl="0" indent="-342900">
              <a:buClr>
                <a:srgbClr val="EB6018"/>
              </a:buClr>
              <a:buFont typeface="Arial" panose="020B0604020202020204" pitchFamily="34" charset="0"/>
              <a:buChar char="•"/>
            </a:pPr>
            <a:r>
              <a:rPr lang="fr-FR" sz="2200" dirty="0" smtClean="0">
                <a:latin typeface="+mn-lt"/>
              </a:rPr>
              <a:t>égal accès aux soins, aucune discrimination</a:t>
            </a:r>
          </a:p>
          <a:p>
            <a:pPr marL="342900" marR="0" lvl="0" indent="-342900" algn="l" defTabSz="914400" rtl="0" eaLnBrk="1" fontAlgn="base" latinLnBrk="0" hangingPunct="1">
              <a:lnSpc>
                <a:spcPct val="100000"/>
              </a:lnSpc>
              <a:spcBef>
                <a:spcPct val="0"/>
              </a:spcBef>
              <a:spcAft>
                <a:spcPct val="0"/>
              </a:spcAft>
              <a:buClr>
                <a:srgbClr val="EB6018"/>
              </a:buClr>
              <a:buSzTx/>
              <a:buFont typeface="Arial" panose="020B0604020202020204" pitchFamily="34" charset="0"/>
              <a:buChar char="•"/>
              <a:tabLst/>
              <a:defRPr/>
            </a:pPr>
            <a:r>
              <a:rPr lang="fr-FR" sz="2200" kern="1200" dirty="0" smtClean="0">
                <a:solidFill>
                  <a:schemeClr val="tx1"/>
                </a:solidFill>
                <a:latin typeface="+mn-lt"/>
                <a:ea typeface="+mn-ea"/>
                <a:cs typeface="Arial" charset="0"/>
              </a:rPr>
              <a:t>continuité des soins</a:t>
            </a:r>
            <a:endParaRPr lang="fr-FR" sz="2200" dirty="0" smtClean="0">
              <a:latin typeface="+mn-lt"/>
            </a:endParaRPr>
          </a:p>
          <a:p>
            <a:pPr marL="342900" lvl="0" indent="-342900">
              <a:buClr>
                <a:srgbClr val="EB6018"/>
              </a:buClr>
              <a:buFont typeface="Arial" panose="020B0604020202020204" pitchFamily="34" charset="0"/>
              <a:buChar char="•"/>
            </a:pPr>
            <a:r>
              <a:rPr lang="fr-FR" sz="2200" dirty="0" smtClean="0">
                <a:latin typeface="+mn-lt"/>
              </a:rPr>
              <a:t>en coopération avec les autres établissements de même statut</a:t>
            </a:r>
          </a:p>
        </p:txBody>
      </p:sp>
      <p:sp>
        <p:nvSpPr>
          <p:cNvPr id="11" name="ZoneTexte 10"/>
          <p:cNvSpPr txBox="1"/>
          <p:nvPr userDrawn="1"/>
        </p:nvSpPr>
        <p:spPr>
          <a:xfrm>
            <a:off x="533668" y="189725"/>
            <a:ext cx="8350925" cy="873957"/>
          </a:xfrm>
          <a:prstGeom prst="rect">
            <a:avLst/>
          </a:prstGeom>
          <a:noFill/>
        </p:spPr>
        <p:txBody>
          <a:bodyPr wrap="square" rtlCol="0">
            <a:spAutoFit/>
          </a:bodyPr>
          <a:lstStyle/>
          <a:p>
            <a:pPr>
              <a:lnSpc>
                <a:spcPts val="3000"/>
              </a:lnSpc>
            </a:pPr>
            <a:r>
              <a:rPr lang="fr-FR" sz="3200" b="1" dirty="0" smtClean="0">
                <a:solidFill>
                  <a:srgbClr val="EB6018"/>
                </a:solidFill>
                <a:latin typeface="+mn-lt"/>
              </a:rPr>
              <a:t>Un statut particulier : </a:t>
            </a:r>
            <a:br>
              <a:rPr lang="fr-FR" sz="3200" b="1" dirty="0" smtClean="0">
                <a:solidFill>
                  <a:srgbClr val="EB6018"/>
                </a:solidFill>
                <a:latin typeface="+mn-lt"/>
              </a:rPr>
            </a:br>
            <a:r>
              <a:rPr lang="fr-FR" sz="3200" b="1" dirty="0" smtClean="0">
                <a:solidFill>
                  <a:srgbClr val="EB6018"/>
                </a:solidFill>
                <a:latin typeface="+mn-lt"/>
              </a:rPr>
              <a:t>Centre de Lutte contre le Cancer (CLCC) </a:t>
            </a:r>
            <a:endParaRPr lang="fr-FR" sz="3200" b="1" dirty="0">
              <a:solidFill>
                <a:srgbClr val="EB6018"/>
              </a:solidFill>
              <a:latin typeface="+mn-lt"/>
            </a:endParaRPr>
          </a:p>
        </p:txBody>
      </p:sp>
      <p:sp>
        <p:nvSpPr>
          <p:cNvPr id="12"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645386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Unicancer - Réseau - NON MODIFIABL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92872" y="215350"/>
            <a:ext cx="1612792" cy="698911"/>
          </a:xfrm>
          <a:prstGeom prst="rect">
            <a:avLst/>
          </a:prstGeom>
        </p:spPr>
      </p:pic>
      <p:sp>
        <p:nvSpPr>
          <p:cNvPr id="9" name="ZoneTexte 8"/>
          <p:cNvSpPr txBox="1"/>
          <p:nvPr userDrawn="1"/>
        </p:nvSpPr>
        <p:spPr>
          <a:xfrm>
            <a:off x="533668" y="227134"/>
            <a:ext cx="8350925" cy="584775"/>
          </a:xfrm>
          <a:prstGeom prst="rect">
            <a:avLst/>
          </a:prstGeom>
          <a:noFill/>
        </p:spPr>
        <p:txBody>
          <a:bodyPr wrap="square" rtlCol="0">
            <a:spAutoFit/>
          </a:bodyPr>
          <a:lstStyle/>
          <a:p>
            <a:r>
              <a:rPr lang="fr-FR" sz="3200" b="1" dirty="0" err="1" smtClean="0">
                <a:solidFill>
                  <a:srgbClr val="EB6018"/>
                </a:solidFill>
                <a:latin typeface="+mn-lt"/>
              </a:rPr>
              <a:t>Unicancer</a:t>
            </a:r>
            <a:r>
              <a:rPr lang="fr-FR" sz="3200" b="1" dirty="0" smtClean="0">
                <a:solidFill>
                  <a:srgbClr val="EB6018"/>
                </a:solidFill>
                <a:latin typeface="+mn-lt"/>
              </a:rPr>
              <a:t> : le réseau des CLCC</a:t>
            </a:r>
            <a:endParaRPr lang="fr-FR" sz="3200" b="1" dirty="0">
              <a:solidFill>
                <a:srgbClr val="EB6018"/>
              </a:solidFill>
              <a:latin typeface="+mn-lt"/>
            </a:endParaRPr>
          </a:p>
        </p:txBody>
      </p:sp>
      <p:sp>
        <p:nvSpPr>
          <p:cNvPr id="2" name="ZoneTexte 1"/>
          <p:cNvSpPr txBox="1"/>
          <p:nvPr userDrawn="1"/>
        </p:nvSpPr>
        <p:spPr>
          <a:xfrm>
            <a:off x="533668" y="1131590"/>
            <a:ext cx="7926764" cy="3416320"/>
          </a:xfrm>
          <a:prstGeom prst="rect">
            <a:avLst/>
          </a:prstGeom>
          <a:noFill/>
        </p:spPr>
        <p:txBody>
          <a:bodyPr wrap="square" rtlCol="0">
            <a:spAutoFit/>
          </a:bodyPr>
          <a:lstStyle/>
          <a:p>
            <a:pPr marL="342900" lvl="0" indent="-342900">
              <a:buClr>
                <a:srgbClr val="EB6018"/>
              </a:buClr>
              <a:buFont typeface="Arial" panose="020B0604020202020204" pitchFamily="34" charset="0"/>
              <a:buChar char="•"/>
            </a:pPr>
            <a:r>
              <a:rPr lang="fr-FR" sz="2400" dirty="0" smtClean="0">
                <a:latin typeface="+mn-lt"/>
              </a:rPr>
              <a:t>Fédération créée en 1964, association de loi 1901 :</a:t>
            </a:r>
            <a:br>
              <a:rPr lang="fr-FR" sz="2400" dirty="0" smtClean="0">
                <a:latin typeface="+mn-lt"/>
              </a:rPr>
            </a:br>
            <a:r>
              <a:rPr lang="fr-FR" sz="2400" dirty="0" smtClean="0">
                <a:latin typeface="+mn-lt"/>
              </a:rPr>
              <a:t>  - représentation des CLCC auprès des tutelles ;</a:t>
            </a:r>
            <a:br>
              <a:rPr lang="fr-FR" sz="2400" dirty="0" smtClean="0">
                <a:latin typeface="+mn-lt"/>
              </a:rPr>
            </a:br>
            <a:r>
              <a:rPr lang="fr-FR" sz="2400" dirty="0" smtClean="0">
                <a:latin typeface="+mn-lt"/>
              </a:rPr>
              <a:t>  - gestion de la convention collective nationale des CLCC.</a:t>
            </a:r>
            <a:br>
              <a:rPr lang="fr-FR" sz="2400" dirty="0" smtClean="0">
                <a:latin typeface="+mn-lt"/>
              </a:rPr>
            </a:br>
            <a:endParaRPr lang="fr-FR" sz="2400" dirty="0" smtClean="0">
              <a:latin typeface="+mn-lt"/>
            </a:endParaRPr>
          </a:p>
          <a:p>
            <a:pPr marL="342900" lvl="0" indent="-342900">
              <a:buClr>
                <a:srgbClr val="EB6018"/>
              </a:buClr>
              <a:buFont typeface="Arial" panose="020B0604020202020204" pitchFamily="34" charset="0"/>
              <a:buChar char="•"/>
            </a:pPr>
            <a:r>
              <a:rPr lang="fr-FR" sz="2400" dirty="0" smtClean="0">
                <a:latin typeface="+mn-lt"/>
              </a:rPr>
              <a:t>Un Groupement de Coopération Sanitaire (GCS) qui rassemble les CLCC et leur fédération.</a:t>
            </a:r>
            <a:br>
              <a:rPr lang="fr-FR" sz="2400" dirty="0" smtClean="0">
                <a:latin typeface="+mn-lt"/>
              </a:rPr>
            </a:br>
            <a:endParaRPr lang="fr-FR" sz="2400" dirty="0" smtClean="0">
              <a:latin typeface="+mn-lt"/>
            </a:endParaRPr>
          </a:p>
          <a:p>
            <a:pPr marL="342900" lvl="0" indent="-342900">
              <a:buClr>
                <a:srgbClr val="EB6018"/>
              </a:buClr>
              <a:buFont typeface="Arial" panose="020B0604020202020204" pitchFamily="34" charset="0"/>
              <a:buChar char="•"/>
            </a:pPr>
            <a:r>
              <a:rPr lang="fr-FR" sz="2400" dirty="0" smtClean="0">
                <a:latin typeface="+mn-lt"/>
              </a:rPr>
              <a:t>Un réseau hospitalier français unique, dédié 100% à la </a:t>
            </a:r>
            <a:br>
              <a:rPr lang="fr-FR" sz="2400" dirty="0" smtClean="0">
                <a:latin typeface="+mn-lt"/>
              </a:rPr>
            </a:br>
            <a:r>
              <a:rPr lang="fr-FR" sz="2400" dirty="0" smtClean="0">
                <a:latin typeface="+mn-lt"/>
              </a:rPr>
              <a:t>lutte contre le cancer.</a:t>
            </a:r>
            <a:endParaRPr lang="fr-FR" sz="2400" dirty="0">
              <a:latin typeface="+mn-lt"/>
            </a:endParaRPr>
          </a:p>
        </p:txBody>
      </p:sp>
      <p:sp>
        <p:nvSpPr>
          <p:cNvPr id="7"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31687642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nicancer - Chiffres - NON MODIFIABL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34480" y="1271684"/>
            <a:ext cx="482749" cy="487198"/>
          </a:xfrm>
          <a:prstGeom prst="rect">
            <a:avLst/>
          </a:prstGeom>
        </p:spPr>
      </p:pic>
      <p:pic>
        <p:nvPicPr>
          <p:cNvPr id="12" name="Imag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4480" y="3195434"/>
            <a:ext cx="482749" cy="486148"/>
          </a:xfrm>
          <a:prstGeom prst="rect">
            <a:avLst/>
          </a:prstGeom>
        </p:spPr>
      </p:pic>
      <p:pic>
        <p:nvPicPr>
          <p:cNvPr id="13" name="Image 1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499992" y="1276982"/>
            <a:ext cx="482749" cy="479419"/>
          </a:xfrm>
          <a:prstGeom prst="rect">
            <a:avLst/>
          </a:prstGeom>
        </p:spPr>
      </p:pic>
      <p:pic>
        <p:nvPicPr>
          <p:cNvPr id="15" name="Image 1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4499992" y="3195434"/>
            <a:ext cx="482749" cy="479396"/>
          </a:xfrm>
          <a:prstGeom prst="rect">
            <a:avLst/>
          </a:prstGeom>
        </p:spPr>
      </p:pic>
      <p:pic>
        <p:nvPicPr>
          <p:cNvPr id="16" name="Image 15"/>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392872" y="215350"/>
            <a:ext cx="1612792" cy="698911"/>
          </a:xfrm>
          <a:prstGeom prst="rect">
            <a:avLst/>
          </a:prstGeom>
        </p:spPr>
      </p:pic>
      <p:sp>
        <p:nvSpPr>
          <p:cNvPr id="21" name="ZoneTexte 20"/>
          <p:cNvSpPr txBox="1"/>
          <p:nvPr userDrawn="1"/>
        </p:nvSpPr>
        <p:spPr>
          <a:xfrm>
            <a:off x="533668" y="227134"/>
            <a:ext cx="8350925" cy="584775"/>
          </a:xfrm>
          <a:prstGeom prst="rect">
            <a:avLst/>
          </a:prstGeom>
          <a:noFill/>
        </p:spPr>
        <p:txBody>
          <a:bodyPr wrap="square" rtlCol="0">
            <a:spAutoFit/>
          </a:bodyPr>
          <a:lstStyle/>
          <a:p>
            <a:r>
              <a:rPr lang="fr-FR" sz="3200" b="1" dirty="0" err="1" smtClean="0">
                <a:solidFill>
                  <a:srgbClr val="EB6018"/>
                </a:solidFill>
                <a:latin typeface="+mn-lt"/>
              </a:rPr>
              <a:t>Unicancer</a:t>
            </a:r>
            <a:r>
              <a:rPr lang="fr-FR" sz="3200" b="1" dirty="0" smtClean="0">
                <a:solidFill>
                  <a:srgbClr val="EB6018"/>
                </a:solidFill>
                <a:latin typeface="+mn-lt"/>
              </a:rPr>
              <a:t> en chiffres</a:t>
            </a:r>
            <a:endParaRPr lang="fr-FR" sz="3200" b="1" dirty="0">
              <a:solidFill>
                <a:srgbClr val="EB6018"/>
              </a:solidFill>
              <a:latin typeface="+mn-lt"/>
            </a:endParaRPr>
          </a:p>
        </p:txBody>
      </p:sp>
      <p:sp>
        <p:nvSpPr>
          <p:cNvPr id="7" name="ZoneTexte 6"/>
          <p:cNvSpPr txBox="1"/>
          <p:nvPr userDrawn="1"/>
        </p:nvSpPr>
        <p:spPr>
          <a:xfrm>
            <a:off x="1139788" y="1152056"/>
            <a:ext cx="3091644" cy="1415772"/>
          </a:xfrm>
          <a:prstGeom prst="rect">
            <a:avLst/>
          </a:prstGeom>
          <a:noFill/>
        </p:spPr>
        <p:txBody>
          <a:bodyPr wrap="square" rtlCol="0">
            <a:spAutoFit/>
          </a:bodyPr>
          <a:lstStyle/>
          <a:p>
            <a:pPr algn="l"/>
            <a:r>
              <a:rPr lang="fr-FR" sz="3200" b="1" i="0" dirty="0" smtClean="0">
                <a:solidFill>
                  <a:srgbClr val="00A5B5"/>
                </a:solidFill>
                <a:effectLst/>
                <a:latin typeface="+mn-lt"/>
              </a:rPr>
              <a:t>18</a:t>
            </a:r>
          </a:p>
          <a:p>
            <a:pPr algn="l"/>
            <a:r>
              <a:rPr lang="fr-FR" b="1" i="0" dirty="0" smtClean="0">
                <a:solidFill>
                  <a:srgbClr val="00A5B5"/>
                </a:solidFill>
                <a:effectLst/>
                <a:latin typeface="+mn-lt"/>
              </a:rPr>
              <a:t>CLCC et 2 membres affiliés, répartis sur 22 sites hospitaliers</a:t>
            </a:r>
          </a:p>
        </p:txBody>
      </p:sp>
      <p:sp>
        <p:nvSpPr>
          <p:cNvPr id="22" name="ZoneTexte 21"/>
          <p:cNvSpPr txBox="1"/>
          <p:nvPr userDrawn="1"/>
        </p:nvSpPr>
        <p:spPr>
          <a:xfrm>
            <a:off x="1139788" y="3075806"/>
            <a:ext cx="3091644" cy="1415772"/>
          </a:xfrm>
          <a:prstGeom prst="rect">
            <a:avLst/>
          </a:prstGeom>
          <a:noFill/>
        </p:spPr>
        <p:txBody>
          <a:bodyPr wrap="square" rtlCol="0">
            <a:spAutoFit/>
          </a:bodyPr>
          <a:lstStyle/>
          <a:p>
            <a:pPr algn="l"/>
            <a:r>
              <a:rPr lang="fr-FR" sz="3200" b="1" i="0" kern="1200" dirty="0" smtClean="0">
                <a:solidFill>
                  <a:srgbClr val="EA560D"/>
                </a:solidFill>
                <a:effectLst/>
                <a:latin typeface="+mn-lt"/>
                <a:ea typeface="+mn-ea"/>
                <a:cs typeface="Arial" charset="0"/>
              </a:rPr>
              <a:t>+ de 22 000</a:t>
            </a:r>
          </a:p>
          <a:p>
            <a:pPr algn="l"/>
            <a:r>
              <a:rPr lang="fr-FR" sz="1800" b="1" i="0" kern="1200" dirty="0" smtClean="0">
                <a:solidFill>
                  <a:srgbClr val="EA560D"/>
                </a:solidFill>
                <a:effectLst/>
                <a:latin typeface="+mn-lt"/>
                <a:ea typeface="+mn-ea"/>
                <a:cs typeface="Arial" charset="0"/>
              </a:rPr>
              <a:t>professionnels engagés au quotidien pour lutter contre </a:t>
            </a:r>
            <a:br>
              <a:rPr lang="fr-FR" sz="1800" b="1" i="0" kern="1200" dirty="0" smtClean="0">
                <a:solidFill>
                  <a:srgbClr val="EA560D"/>
                </a:solidFill>
                <a:effectLst/>
                <a:latin typeface="+mn-lt"/>
                <a:ea typeface="+mn-ea"/>
                <a:cs typeface="Arial" charset="0"/>
              </a:rPr>
            </a:br>
            <a:r>
              <a:rPr lang="fr-FR" sz="1800" b="1" i="0" kern="1200" dirty="0" smtClean="0">
                <a:solidFill>
                  <a:srgbClr val="EA560D"/>
                </a:solidFill>
                <a:effectLst/>
                <a:latin typeface="+mn-lt"/>
                <a:ea typeface="+mn-ea"/>
                <a:cs typeface="Arial" charset="0"/>
              </a:rPr>
              <a:t>le cancer</a:t>
            </a:r>
            <a:endParaRPr lang="fr-FR" sz="1800" b="1" i="0" kern="1200" dirty="0">
              <a:solidFill>
                <a:srgbClr val="EA560D"/>
              </a:solidFill>
              <a:effectLst/>
              <a:latin typeface="+mn-lt"/>
              <a:ea typeface="+mn-ea"/>
              <a:cs typeface="Arial" charset="0"/>
            </a:endParaRPr>
          </a:p>
        </p:txBody>
      </p:sp>
      <p:sp>
        <p:nvSpPr>
          <p:cNvPr id="23" name="ZoneTexte 22"/>
          <p:cNvSpPr txBox="1"/>
          <p:nvPr userDrawn="1"/>
        </p:nvSpPr>
        <p:spPr>
          <a:xfrm>
            <a:off x="5076056" y="3051704"/>
            <a:ext cx="3168352" cy="1415772"/>
          </a:xfrm>
          <a:prstGeom prst="rect">
            <a:avLst/>
          </a:prstGeom>
          <a:noFill/>
        </p:spPr>
        <p:txBody>
          <a:bodyPr wrap="square" rtlCol="0">
            <a:spAutoFit/>
          </a:bodyPr>
          <a:lstStyle/>
          <a:p>
            <a:pPr algn="l"/>
            <a:r>
              <a:rPr lang="fr-FR" sz="3200" b="1" i="0" dirty="0" smtClean="0">
                <a:solidFill>
                  <a:srgbClr val="BED01F"/>
                </a:solidFill>
                <a:effectLst/>
                <a:latin typeface="+mn-lt"/>
              </a:rPr>
              <a:t>1</a:t>
            </a:r>
            <a:r>
              <a:rPr lang="fr-FR" sz="3200" b="1" i="0" baseline="30000" dirty="0" smtClean="0">
                <a:solidFill>
                  <a:srgbClr val="BED01F"/>
                </a:solidFill>
                <a:effectLst/>
                <a:latin typeface="+mn-lt"/>
              </a:rPr>
              <a:t>er</a:t>
            </a:r>
            <a:endParaRPr lang="fr-FR" sz="3200" b="1" i="0" dirty="0" smtClean="0">
              <a:solidFill>
                <a:srgbClr val="BED01F"/>
              </a:solidFill>
              <a:effectLst/>
              <a:latin typeface="+mn-lt"/>
            </a:endParaRPr>
          </a:p>
          <a:p>
            <a:pPr algn="l"/>
            <a:r>
              <a:rPr lang="fr-FR" sz="1800" b="1" i="0" dirty="0" smtClean="0">
                <a:solidFill>
                  <a:srgbClr val="BED01F"/>
                </a:solidFill>
                <a:effectLst/>
                <a:latin typeface="+mn-lt"/>
              </a:rPr>
              <a:t>promoteur académique </a:t>
            </a:r>
            <a:br>
              <a:rPr lang="fr-FR" sz="1800" b="1" i="0" dirty="0" smtClean="0">
                <a:solidFill>
                  <a:srgbClr val="BED01F"/>
                </a:solidFill>
                <a:effectLst/>
                <a:latin typeface="+mn-lt"/>
              </a:rPr>
            </a:br>
            <a:r>
              <a:rPr lang="fr-FR" sz="1800" b="1" i="0" dirty="0" smtClean="0">
                <a:solidFill>
                  <a:srgbClr val="BED01F"/>
                </a:solidFill>
                <a:effectLst/>
                <a:latin typeface="+mn-lt"/>
              </a:rPr>
              <a:t>d'essais cliniques en oncologie, à l'échelle européenne</a:t>
            </a:r>
            <a:endParaRPr lang="fr-FR" sz="1800" b="1" i="0" dirty="0">
              <a:solidFill>
                <a:srgbClr val="BED01F"/>
              </a:solidFill>
              <a:effectLst/>
              <a:latin typeface="+mn-lt"/>
            </a:endParaRPr>
          </a:p>
        </p:txBody>
      </p:sp>
      <p:sp>
        <p:nvSpPr>
          <p:cNvPr id="24" name="ZoneTexte 23"/>
          <p:cNvSpPr txBox="1"/>
          <p:nvPr userDrawn="1"/>
        </p:nvSpPr>
        <p:spPr>
          <a:xfrm>
            <a:off x="5107624" y="1152056"/>
            <a:ext cx="3091644" cy="1415772"/>
          </a:xfrm>
          <a:prstGeom prst="rect">
            <a:avLst/>
          </a:prstGeom>
          <a:noFill/>
        </p:spPr>
        <p:txBody>
          <a:bodyPr wrap="square" rtlCol="0">
            <a:spAutoFit/>
          </a:bodyPr>
          <a:lstStyle/>
          <a:p>
            <a:pPr algn="l"/>
            <a:r>
              <a:rPr lang="fr-FR" sz="3200" b="1" i="0" dirty="0" smtClean="0">
                <a:solidFill>
                  <a:srgbClr val="E40670"/>
                </a:solidFill>
                <a:effectLst/>
                <a:latin typeface="+mn-lt"/>
              </a:rPr>
              <a:t>739</a:t>
            </a:r>
          </a:p>
          <a:p>
            <a:pPr algn="l"/>
            <a:r>
              <a:rPr lang="fr-FR" sz="1800" b="1" i="0" dirty="0" smtClean="0">
                <a:solidFill>
                  <a:srgbClr val="E40670"/>
                </a:solidFill>
                <a:effectLst/>
                <a:latin typeface="+mn-lt"/>
              </a:rPr>
              <a:t>essais cliniques actifs promus dans le réseau par les CLCC </a:t>
            </a:r>
            <a:br>
              <a:rPr lang="fr-FR" sz="1800" b="1" i="0" dirty="0" smtClean="0">
                <a:solidFill>
                  <a:srgbClr val="E40670"/>
                </a:solidFill>
                <a:effectLst/>
                <a:latin typeface="+mn-lt"/>
              </a:rPr>
            </a:br>
            <a:r>
              <a:rPr lang="fr-FR" sz="1800" b="1" i="0" dirty="0" smtClean="0">
                <a:solidFill>
                  <a:srgbClr val="E40670"/>
                </a:solidFill>
                <a:effectLst/>
                <a:latin typeface="+mn-lt"/>
              </a:rPr>
              <a:t>et la R&amp;D d’</a:t>
            </a:r>
            <a:r>
              <a:rPr lang="fr-FR" sz="1800" b="1" i="0" dirty="0" err="1" smtClean="0">
                <a:solidFill>
                  <a:srgbClr val="E40670"/>
                </a:solidFill>
                <a:effectLst/>
                <a:latin typeface="+mn-lt"/>
              </a:rPr>
              <a:t>Unicancer</a:t>
            </a:r>
            <a:endParaRPr lang="fr-FR" sz="1800" b="1" i="0" dirty="0" smtClean="0">
              <a:solidFill>
                <a:srgbClr val="E40670"/>
              </a:solidFill>
              <a:effectLst/>
              <a:latin typeface="+mn-lt"/>
            </a:endParaRPr>
          </a:p>
        </p:txBody>
      </p:sp>
      <p:sp>
        <p:nvSpPr>
          <p:cNvPr id="17"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9" name="Image 18"/>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
        <p:nvSpPr>
          <p:cNvPr id="18" name="Rectangle 17"/>
          <p:cNvSpPr/>
          <p:nvPr userDrawn="1"/>
        </p:nvSpPr>
        <p:spPr>
          <a:xfrm>
            <a:off x="7214748" y="4731990"/>
            <a:ext cx="1238544" cy="307777"/>
          </a:xfrm>
          <a:prstGeom prst="rect">
            <a:avLst/>
          </a:prstGeom>
        </p:spPr>
        <p:txBody>
          <a:bodyPr wrap="none">
            <a:spAutoFit/>
          </a:bodyPr>
          <a:lstStyle/>
          <a:p>
            <a:r>
              <a:rPr lang="fr-FR" sz="1400" dirty="0" smtClean="0">
                <a:solidFill>
                  <a:srgbClr val="EB6018"/>
                </a:solidFill>
                <a:latin typeface="+mn-lt"/>
              </a:rPr>
              <a:t>(chiffres 2022)</a:t>
            </a:r>
            <a:endParaRPr lang="fr-FR" sz="1400" dirty="0">
              <a:solidFill>
                <a:srgbClr val="EB6018"/>
              </a:solidFill>
              <a:latin typeface="+mn-lt"/>
            </a:endParaRPr>
          </a:p>
        </p:txBody>
      </p:sp>
    </p:spTree>
    <p:extLst>
      <p:ext uri="{BB962C8B-B14F-4D97-AF65-F5344CB8AC3E}">
        <p14:creationId xmlns:p14="http://schemas.microsoft.com/office/powerpoint/2010/main" val="19425517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aleurs ICL - NON MODIFIABLE">
    <p:spTree>
      <p:nvGrpSpPr>
        <p:cNvPr id="1" name=""/>
        <p:cNvGrpSpPr/>
        <p:nvPr/>
      </p:nvGrpSpPr>
      <p:grpSpPr>
        <a:xfrm>
          <a:off x="0" y="0"/>
          <a:ext cx="0" cy="0"/>
          <a:chOff x="0" y="0"/>
          <a:chExt cx="0" cy="0"/>
        </a:xfrm>
      </p:grpSpPr>
      <p:sp>
        <p:nvSpPr>
          <p:cNvPr id="6" name="Ellipse 5"/>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23976" r="22086"/>
          <a:stretch/>
        </p:blipFill>
        <p:spPr>
          <a:xfrm>
            <a:off x="4926813" y="1056695"/>
            <a:ext cx="3533619" cy="3675295"/>
          </a:xfrm>
          <a:prstGeom prst="ellipse">
            <a:avLst/>
          </a:prstGeom>
        </p:spPr>
      </p:pic>
      <p:sp>
        <p:nvSpPr>
          <p:cNvPr id="10" name="ZoneTexte 9"/>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Les</a:t>
            </a:r>
            <a:r>
              <a:rPr lang="fr-FR" sz="3200" b="1" baseline="0" dirty="0" smtClean="0">
                <a:solidFill>
                  <a:srgbClr val="EB6018"/>
                </a:solidFill>
                <a:latin typeface="+mn-lt"/>
              </a:rPr>
              <a:t> valeurs de l’ICL</a:t>
            </a:r>
            <a:endParaRPr lang="fr-FR" sz="3200" b="1" dirty="0">
              <a:solidFill>
                <a:srgbClr val="EB6018"/>
              </a:solidFill>
              <a:latin typeface="+mn-lt"/>
            </a:endParaRPr>
          </a:p>
        </p:txBody>
      </p:sp>
      <p:sp>
        <p:nvSpPr>
          <p:cNvPr id="9"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1" name="Imag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pic>
        <p:nvPicPr>
          <p:cNvPr id="3" name="Image 2"/>
          <p:cNvPicPr>
            <a:picLocks noChangeAspect="1"/>
          </p:cNvPicPr>
          <p:nvPr userDrawn="1"/>
        </p:nvPicPr>
        <p:blipFill>
          <a:blip r:embed="rId4"/>
          <a:stretch>
            <a:fillRect/>
          </a:stretch>
        </p:blipFill>
        <p:spPr>
          <a:xfrm>
            <a:off x="683568" y="1347614"/>
            <a:ext cx="3744416" cy="3147396"/>
          </a:xfrm>
          <a:prstGeom prst="rect">
            <a:avLst/>
          </a:prstGeom>
        </p:spPr>
      </p:pic>
    </p:spTree>
    <p:extLst>
      <p:ext uri="{BB962C8B-B14F-4D97-AF65-F5344CB8AC3E}">
        <p14:creationId xmlns:p14="http://schemas.microsoft.com/office/powerpoint/2010/main" val="37981687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ission ICL - NON MODIFIABLE">
    <p:spTree>
      <p:nvGrpSpPr>
        <p:cNvPr id="1" name=""/>
        <p:cNvGrpSpPr/>
        <p:nvPr/>
      </p:nvGrpSpPr>
      <p:grpSpPr>
        <a:xfrm>
          <a:off x="0" y="0"/>
          <a:ext cx="0" cy="0"/>
          <a:chOff x="0" y="0"/>
          <a:chExt cx="0" cy="0"/>
        </a:xfrm>
      </p:grpSpPr>
      <p:sp>
        <p:nvSpPr>
          <p:cNvPr id="22" name="Rectangle 21"/>
          <p:cNvSpPr/>
          <p:nvPr userDrawn="1"/>
        </p:nvSpPr>
        <p:spPr>
          <a:xfrm>
            <a:off x="0" y="0"/>
            <a:ext cx="9144000" cy="2474554"/>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 Same Side Corner Rectangle 1">
            <a:extLst>
              <a:ext uri="{FF2B5EF4-FFF2-40B4-BE49-F238E27FC236}">
                <a16:creationId xmlns:a16="http://schemas.microsoft.com/office/drawing/2014/main" id="{6FEE9E99-6305-BE47-BD33-87EBCE941ED2}"/>
              </a:ext>
            </a:extLst>
          </p:cNvPr>
          <p:cNvSpPr/>
          <p:nvPr userDrawn="1"/>
        </p:nvSpPr>
        <p:spPr>
          <a:xfrm>
            <a:off x="146773"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ound Same Side Corner Rectangle 53">
            <a:extLst>
              <a:ext uri="{FF2B5EF4-FFF2-40B4-BE49-F238E27FC236}">
                <a16:creationId xmlns:a16="http://schemas.microsoft.com/office/drawing/2014/main" id="{404776D6-61A4-774D-AC33-8CE89D84B456}"/>
              </a:ext>
            </a:extLst>
          </p:cNvPr>
          <p:cNvSpPr/>
          <p:nvPr userDrawn="1"/>
        </p:nvSpPr>
        <p:spPr>
          <a:xfrm>
            <a:off x="4656398"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ound Same Side Corner Rectangle 54">
            <a:extLst>
              <a:ext uri="{FF2B5EF4-FFF2-40B4-BE49-F238E27FC236}">
                <a16:creationId xmlns:a16="http://schemas.microsoft.com/office/drawing/2014/main" id="{A33860EE-12BF-6042-AC9F-82C9F6C882D0}"/>
              </a:ext>
            </a:extLst>
          </p:cNvPr>
          <p:cNvSpPr/>
          <p:nvPr userDrawn="1"/>
        </p:nvSpPr>
        <p:spPr>
          <a:xfrm>
            <a:off x="6920356"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 Same Side Corner Rectangle 52">
            <a:extLst>
              <a:ext uri="{FF2B5EF4-FFF2-40B4-BE49-F238E27FC236}">
                <a16:creationId xmlns:a16="http://schemas.microsoft.com/office/drawing/2014/main" id="{39425B13-1E60-7742-BE63-BE6B4CE4EF29}"/>
              </a:ext>
            </a:extLst>
          </p:cNvPr>
          <p:cNvSpPr/>
          <p:nvPr userDrawn="1"/>
        </p:nvSpPr>
        <p:spPr>
          <a:xfrm>
            <a:off x="2406032"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Ellipse 23"/>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36551" y="1488562"/>
            <a:ext cx="483823" cy="395269"/>
          </a:xfrm>
          <a:prstGeom prst="rect">
            <a:avLst/>
          </a:prstGeom>
        </p:spPr>
      </p:pic>
      <p:pic>
        <p:nvPicPr>
          <p:cNvPr id="29" name="Image 2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224898" y="1439768"/>
            <a:ext cx="390861" cy="395269"/>
          </a:xfrm>
          <a:prstGeom prst="rect">
            <a:avLst/>
          </a:prstGeom>
        </p:spPr>
      </p:pic>
      <p:pic>
        <p:nvPicPr>
          <p:cNvPr id="30" name="Image 2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46957" y="1445185"/>
            <a:ext cx="389122" cy="395269"/>
          </a:xfrm>
          <a:prstGeom prst="rect">
            <a:avLst/>
          </a:prstGeom>
        </p:spPr>
      </p:pic>
      <p:pic>
        <p:nvPicPr>
          <p:cNvPr id="31" name="Image 30"/>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747588" y="1447691"/>
            <a:ext cx="403989" cy="395269"/>
          </a:xfrm>
          <a:prstGeom prst="rect">
            <a:avLst/>
          </a:prstGeom>
        </p:spPr>
      </p:pic>
      <p:sp>
        <p:nvSpPr>
          <p:cNvPr id="9" name="ZoneTexte 8"/>
          <p:cNvSpPr txBox="1"/>
          <p:nvPr userDrawn="1"/>
        </p:nvSpPr>
        <p:spPr>
          <a:xfrm>
            <a:off x="232734" y="2476619"/>
            <a:ext cx="1872208" cy="2308324"/>
          </a:xfrm>
          <a:prstGeom prst="rect">
            <a:avLst/>
          </a:prstGeom>
          <a:noFill/>
        </p:spPr>
        <p:txBody>
          <a:bodyPr wrap="square" rtlCol="0">
            <a:spAutoFit/>
          </a:bodyPr>
          <a:lstStyle/>
          <a:p>
            <a:pPr algn="ctr"/>
            <a:r>
              <a:rPr lang="fr-FR" sz="1600" b="1" dirty="0" smtClean="0">
                <a:solidFill>
                  <a:srgbClr val="00A5B5"/>
                </a:solidFill>
                <a:latin typeface="+mn-lt"/>
              </a:rPr>
              <a:t>L'ICL assure des missions de diagnostic, soins standards et hautement spécifiques pour les patients atteints de différents types de cancers.</a:t>
            </a:r>
          </a:p>
        </p:txBody>
      </p:sp>
      <p:sp>
        <p:nvSpPr>
          <p:cNvPr id="32" name="ZoneTexte 31"/>
          <p:cNvSpPr txBox="1"/>
          <p:nvPr userDrawn="1"/>
        </p:nvSpPr>
        <p:spPr>
          <a:xfrm>
            <a:off x="2491994" y="2476619"/>
            <a:ext cx="187220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dirty="0" smtClean="0">
                <a:solidFill>
                  <a:srgbClr val="BED01F"/>
                </a:solidFill>
                <a:latin typeface="+mn-lt"/>
              </a:rPr>
              <a:t>L'ICL est un acteur important de la recherche et participe à de nombreux projets.</a:t>
            </a:r>
          </a:p>
        </p:txBody>
      </p:sp>
      <p:sp>
        <p:nvSpPr>
          <p:cNvPr id="33" name="ZoneTexte 32"/>
          <p:cNvSpPr txBox="1"/>
          <p:nvPr userDrawn="1"/>
        </p:nvSpPr>
        <p:spPr>
          <a:xfrm>
            <a:off x="4742359" y="2474554"/>
            <a:ext cx="1872208" cy="2062103"/>
          </a:xfrm>
          <a:prstGeom prst="rect">
            <a:avLst/>
          </a:prstGeom>
          <a:noFill/>
        </p:spPr>
        <p:txBody>
          <a:bodyPr wrap="square" rtlCol="0">
            <a:spAutoFit/>
          </a:bodyPr>
          <a:lstStyle/>
          <a:p>
            <a:pPr algn="ctr"/>
            <a:r>
              <a:rPr lang="fr-FR" sz="1600" b="1" dirty="0" smtClean="0">
                <a:solidFill>
                  <a:srgbClr val="EB6018"/>
                </a:solidFill>
                <a:latin typeface="+mn-lt"/>
              </a:rPr>
              <a:t>L'ICL avec son centre agréé de formation, </a:t>
            </a:r>
            <a:r>
              <a:rPr lang="fr-FR" sz="1600" b="1" dirty="0" err="1" smtClean="0">
                <a:solidFill>
                  <a:srgbClr val="EB6018"/>
                </a:solidFill>
                <a:latin typeface="+mn-lt"/>
              </a:rPr>
              <a:t>ICLlearning</a:t>
            </a:r>
            <a:r>
              <a:rPr lang="fr-FR" sz="1600" b="1" dirty="0" smtClean="0">
                <a:solidFill>
                  <a:srgbClr val="EB6018"/>
                </a:solidFill>
                <a:latin typeface="+mn-lt"/>
              </a:rPr>
              <a:t>, joue un rôle essentiel dans la formation en oncologie pour tout personnel.</a:t>
            </a:r>
          </a:p>
        </p:txBody>
      </p:sp>
      <p:sp>
        <p:nvSpPr>
          <p:cNvPr id="34" name="ZoneTexte 33"/>
          <p:cNvSpPr txBox="1"/>
          <p:nvPr userDrawn="1"/>
        </p:nvSpPr>
        <p:spPr>
          <a:xfrm>
            <a:off x="7013479" y="2474554"/>
            <a:ext cx="1872208" cy="2308324"/>
          </a:xfrm>
          <a:prstGeom prst="rect">
            <a:avLst/>
          </a:prstGeom>
          <a:noFill/>
        </p:spPr>
        <p:txBody>
          <a:bodyPr wrap="square" rtlCol="0">
            <a:spAutoFit/>
          </a:bodyPr>
          <a:lstStyle/>
          <a:p>
            <a:pPr algn="ctr"/>
            <a:r>
              <a:rPr lang="fr-FR" sz="1600" b="1" dirty="0" smtClean="0">
                <a:solidFill>
                  <a:srgbClr val="B1A988"/>
                </a:solidFill>
                <a:latin typeface="+mn-lt"/>
              </a:rPr>
              <a:t>L'ICL développe des actions dans le domaine de la prévention et apporte sa compétence technique et scientifique au dépistage organisé.</a:t>
            </a:r>
          </a:p>
        </p:txBody>
      </p:sp>
      <p:sp>
        <p:nvSpPr>
          <p:cNvPr id="10" name="ZoneTexte 9"/>
          <p:cNvSpPr txBox="1"/>
          <p:nvPr userDrawn="1"/>
        </p:nvSpPr>
        <p:spPr>
          <a:xfrm>
            <a:off x="142082" y="1961335"/>
            <a:ext cx="2057716" cy="461665"/>
          </a:xfrm>
          <a:prstGeom prst="rect">
            <a:avLst/>
          </a:prstGeom>
          <a:noFill/>
        </p:spPr>
        <p:txBody>
          <a:bodyPr wrap="square" rtlCol="0">
            <a:spAutoFit/>
          </a:bodyPr>
          <a:lstStyle/>
          <a:p>
            <a:pPr algn="ctr"/>
            <a:r>
              <a:rPr lang="fr-FR" sz="2400" b="1" dirty="0" smtClean="0">
                <a:solidFill>
                  <a:srgbClr val="00A5B5"/>
                </a:solidFill>
                <a:latin typeface="+mn-lt"/>
              </a:rPr>
              <a:t>Soin</a:t>
            </a:r>
          </a:p>
        </p:txBody>
      </p:sp>
      <p:sp>
        <p:nvSpPr>
          <p:cNvPr id="35" name="ZoneTexte 34"/>
          <p:cNvSpPr txBox="1"/>
          <p:nvPr userDrawn="1"/>
        </p:nvSpPr>
        <p:spPr>
          <a:xfrm>
            <a:off x="2400452" y="1961335"/>
            <a:ext cx="2057716" cy="461665"/>
          </a:xfrm>
          <a:prstGeom prst="rect">
            <a:avLst/>
          </a:prstGeom>
          <a:noFill/>
        </p:spPr>
        <p:txBody>
          <a:bodyPr wrap="square" rtlCol="0">
            <a:spAutoFit/>
          </a:bodyPr>
          <a:lstStyle/>
          <a:p>
            <a:pPr algn="ctr"/>
            <a:r>
              <a:rPr lang="fr-FR" sz="2400" b="1" dirty="0" smtClean="0">
                <a:solidFill>
                  <a:srgbClr val="BED01F"/>
                </a:solidFill>
                <a:latin typeface="+mn-lt"/>
              </a:rPr>
              <a:t>Recherche</a:t>
            </a:r>
          </a:p>
        </p:txBody>
      </p:sp>
      <p:sp>
        <p:nvSpPr>
          <p:cNvPr id="36" name="ZoneTexte 35"/>
          <p:cNvSpPr txBox="1"/>
          <p:nvPr userDrawn="1"/>
        </p:nvSpPr>
        <p:spPr>
          <a:xfrm>
            <a:off x="4649605" y="1961335"/>
            <a:ext cx="2057716" cy="461665"/>
          </a:xfrm>
          <a:prstGeom prst="rect">
            <a:avLst/>
          </a:prstGeom>
          <a:noFill/>
        </p:spPr>
        <p:txBody>
          <a:bodyPr wrap="square" rtlCol="0">
            <a:spAutoFit/>
          </a:bodyPr>
          <a:lstStyle/>
          <a:p>
            <a:pPr algn="ctr"/>
            <a:r>
              <a:rPr lang="fr-FR" sz="2400" b="1" dirty="0" smtClean="0">
                <a:solidFill>
                  <a:srgbClr val="EB6018"/>
                </a:solidFill>
                <a:latin typeface="+mn-lt"/>
              </a:rPr>
              <a:t>Enseignement</a:t>
            </a:r>
          </a:p>
        </p:txBody>
      </p:sp>
      <p:sp>
        <p:nvSpPr>
          <p:cNvPr id="37" name="ZoneTexte 36"/>
          <p:cNvSpPr txBox="1"/>
          <p:nvPr userDrawn="1"/>
        </p:nvSpPr>
        <p:spPr>
          <a:xfrm>
            <a:off x="6904769" y="1961335"/>
            <a:ext cx="2057716" cy="461665"/>
          </a:xfrm>
          <a:prstGeom prst="rect">
            <a:avLst/>
          </a:prstGeom>
          <a:noFill/>
        </p:spPr>
        <p:txBody>
          <a:bodyPr wrap="square" rtlCol="0">
            <a:spAutoFit/>
          </a:bodyPr>
          <a:lstStyle/>
          <a:p>
            <a:pPr algn="ctr"/>
            <a:r>
              <a:rPr lang="fr-FR" sz="2400" b="1" dirty="0" smtClean="0">
                <a:solidFill>
                  <a:srgbClr val="B1A988"/>
                </a:solidFill>
                <a:latin typeface="+mn-lt"/>
              </a:rPr>
              <a:t>Prévention</a:t>
            </a:r>
          </a:p>
        </p:txBody>
      </p:sp>
      <p:sp>
        <p:nvSpPr>
          <p:cNvPr id="12" name="ZoneTexte 11"/>
          <p:cNvSpPr txBox="1"/>
          <p:nvPr userDrawn="1"/>
        </p:nvSpPr>
        <p:spPr>
          <a:xfrm>
            <a:off x="533668" y="227134"/>
            <a:ext cx="8350925" cy="584775"/>
          </a:xfrm>
          <a:prstGeom prst="rect">
            <a:avLst/>
          </a:prstGeom>
          <a:noFill/>
        </p:spPr>
        <p:txBody>
          <a:bodyPr wrap="square" rtlCol="0">
            <a:spAutoFit/>
          </a:bodyPr>
          <a:lstStyle/>
          <a:p>
            <a:r>
              <a:rPr lang="fr-FR" sz="3200" b="1" dirty="0" smtClean="0">
                <a:solidFill>
                  <a:schemeClr val="bg1"/>
                </a:solidFill>
                <a:latin typeface="+mn-lt"/>
              </a:rPr>
              <a:t>Les missions de l’ICL</a:t>
            </a:r>
            <a:endParaRPr lang="fr-FR" sz="3200" b="1" dirty="0">
              <a:solidFill>
                <a:schemeClr val="bg1"/>
              </a:solidFill>
              <a:latin typeface="+mn-lt"/>
            </a:endParaRPr>
          </a:p>
        </p:txBody>
      </p:sp>
    </p:spTree>
    <p:extLst>
      <p:ext uri="{BB962C8B-B14F-4D97-AF65-F5344CB8AC3E}">
        <p14:creationId xmlns:p14="http://schemas.microsoft.com/office/powerpoint/2010/main" val="6483129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s soins à l'ICL - NON MODIFIABLE">
    <p:spTree>
      <p:nvGrpSpPr>
        <p:cNvPr id="1" name=""/>
        <p:cNvGrpSpPr/>
        <p:nvPr/>
      </p:nvGrpSpPr>
      <p:grpSpPr>
        <a:xfrm>
          <a:off x="0" y="0"/>
          <a:ext cx="0" cy="0"/>
          <a:chOff x="0" y="0"/>
          <a:chExt cx="0" cy="0"/>
        </a:xfrm>
      </p:grpSpPr>
      <p:sp>
        <p:nvSpPr>
          <p:cNvPr id="21" name="Rectangle 20"/>
          <p:cNvSpPr/>
          <p:nvPr userDrawn="1"/>
        </p:nvSpPr>
        <p:spPr>
          <a:xfrm>
            <a:off x="0" y="3977940"/>
            <a:ext cx="9144000" cy="1165560"/>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Les soins à l’ICL</a:t>
            </a:r>
            <a:endParaRPr lang="fr-FR" sz="3200" b="1" dirty="0">
              <a:solidFill>
                <a:srgbClr val="EB6018"/>
              </a:solidFill>
              <a:latin typeface="+mn-lt"/>
            </a:endParaRPr>
          </a:p>
        </p:txBody>
      </p:sp>
      <p:sp>
        <p:nvSpPr>
          <p:cNvPr id="15" name="Rectangle 14"/>
          <p:cNvSpPr/>
          <p:nvPr userDrawn="1"/>
        </p:nvSpPr>
        <p:spPr>
          <a:xfrm>
            <a:off x="543687" y="4145221"/>
            <a:ext cx="7700721" cy="830997"/>
          </a:xfrm>
          <a:prstGeom prst="rect">
            <a:avLst/>
          </a:prstGeom>
        </p:spPr>
        <p:txBody>
          <a:bodyPr wrap="square">
            <a:spAutoFit/>
          </a:bodyPr>
          <a:lstStyle/>
          <a:p>
            <a:r>
              <a:rPr lang="fr-FR" sz="1600" b="1" dirty="0" smtClean="0">
                <a:solidFill>
                  <a:schemeClr val="bg1"/>
                </a:solidFill>
                <a:latin typeface="+mn-lt"/>
              </a:rPr>
              <a:t>Un parcours de soins innovant </a:t>
            </a:r>
          </a:p>
          <a:p>
            <a:r>
              <a:rPr lang="fr-FR" sz="1600" dirty="0" smtClean="0">
                <a:solidFill>
                  <a:schemeClr val="bg1"/>
                </a:solidFill>
                <a:latin typeface="+mn-lt"/>
              </a:rPr>
              <a:t>L’ICL assure une prise en charge du patient globale, personnalisée, pluridisciplinaire, coordonnée, depuis le dépistage jusqu’au suivi après traitement.</a:t>
            </a:r>
            <a:endParaRPr lang="fr-FR" sz="1600" kern="1200" dirty="0">
              <a:solidFill>
                <a:schemeClr val="bg1"/>
              </a:solidFill>
              <a:latin typeface="+mn-lt"/>
              <a:ea typeface="+mn-ea"/>
              <a:cs typeface="Arial" charset="0"/>
            </a:endParaRPr>
          </a:p>
        </p:txBody>
      </p:sp>
      <p:pic>
        <p:nvPicPr>
          <p:cNvPr id="19" name="Image 1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652634" y="0"/>
            <a:ext cx="2410968" cy="2124456"/>
          </a:xfrm>
          <a:prstGeom prst="rect">
            <a:avLst/>
          </a:prstGeom>
        </p:spPr>
      </p:pic>
      <p:pic>
        <p:nvPicPr>
          <p:cNvPr id="20" name="Image 1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1560" y="811909"/>
            <a:ext cx="2700528" cy="899160"/>
          </a:xfrm>
          <a:prstGeom prst="rect">
            <a:avLst/>
          </a:prstGeom>
        </p:spPr>
      </p:pic>
      <p:sp>
        <p:nvSpPr>
          <p:cNvPr id="14" name="ZoneTexte 13"/>
          <p:cNvSpPr txBox="1"/>
          <p:nvPr userDrawn="1"/>
        </p:nvSpPr>
        <p:spPr>
          <a:xfrm>
            <a:off x="543687" y="1851670"/>
            <a:ext cx="6908633" cy="1754326"/>
          </a:xfrm>
          <a:prstGeom prst="rect">
            <a:avLst/>
          </a:prstGeom>
          <a:noFill/>
        </p:spPr>
        <p:txBody>
          <a:bodyPr wrap="square" rtlCol="0">
            <a:spAutoFit/>
          </a:bodyPr>
          <a:lstStyle/>
          <a:p>
            <a:r>
              <a:rPr lang="fr-FR" dirty="0" smtClean="0">
                <a:latin typeface="+mn-lt"/>
              </a:rPr>
              <a:t>L’ICL assure des missions de </a:t>
            </a:r>
            <a:r>
              <a:rPr lang="fr-FR" b="1" dirty="0" smtClean="0">
                <a:latin typeface="+mn-lt"/>
              </a:rPr>
              <a:t>soins standards et hautement spécifiques</a:t>
            </a:r>
            <a:r>
              <a:rPr lang="fr-FR" dirty="0" smtClean="0">
                <a:latin typeface="+mn-lt"/>
              </a:rPr>
              <a:t> pour les patients atteints de cancers du sein, de l’appareil digestif, du thorax, des organes génitaux féminins, de la sphère ORL, des sièges mal définis ou inconnus, de la peau, des organes génitaux masculins, de l’appareil urinaire, des os et tissus mous, du système nerveux central, du système </a:t>
            </a:r>
            <a:r>
              <a:rPr lang="fr-FR" dirty="0" err="1" smtClean="0">
                <a:latin typeface="+mn-lt"/>
              </a:rPr>
              <a:t>lympho</a:t>
            </a:r>
            <a:r>
              <a:rPr lang="fr-FR" dirty="0" smtClean="0">
                <a:latin typeface="+mn-lt"/>
              </a:rPr>
              <a:t>-hématopoïétique, des tumeurs endocrines et de l’œil.</a:t>
            </a:r>
            <a:endParaRPr lang="fr-FR" dirty="0">
              <a:latin typeface="+mn-lt"/>
            </a:endParaRPr>
          </a:p>
        </p:txBody>
      </p:sp>
      <p:sp>
        <p:nvSpPr>
          <p:cNvPr id="17"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18" name="Image 1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734852" y="4402002"/>
            <a:ext cx="271425" cy="288032"/>
          </a:xfrm>
          <a:prstGeom prst="rect">
            <a:avLst/>
          </a:prstGeom>
        </p:spPr>
      </p:pic>
    </p:spTree>
    <p:extLst>
      <p:ext uri="{BB962C8B-B14F-4D97-AF65-F5344CB8AC3E}">
        <p14:creationId xmlns:p14="http://schemas.microsoft.com/office/powerpoint/2010/main" val="3775448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 sous-titre - Bleue">
    <p:spTree>
      <p:nvGrpSpPr>
        <p:cNvPr id="1" name=""/>
        <p:cNvGrpSpPr/>
        <p:nvPr/>
      </p:nvGrpSpPr>
      <p:grpSpPr>
        <a:xfrm>
          <a:off x="0" y="0"/>
          <a:ext cx="0" cy="0"/>
          <a:chOff x="0" y="0"/>
          <a:chExt cx="0" cy="0"/>
        </a:xfrm>
      </p:grpSpPr>
      <p:grpSp>
        <p:nvGrpSpPr>
          <p:cNvPr id="12" name="Groupe 11"/>
          <p:cNvGrpSpPr/>
          <p:nvPr userDrawn="1"/>
        </p:nvGrpSpPr>
        <p:grpSpPr>
          <a:xfrm>
            <a:off x="6804248" y="-9011"/>
            <a:ext cx="2376264" cy="5152511"/>
            <a:chOff x="7092280" y="-9011"/>
            <a:chExt cx="2376264" cy="5152511"/>
          </a:xfrm>
          <a:solidFill>
            <a:srgbClr val="00A5B5"/>
          </a:solidFill>
        </p:grpSpPr>
        <p:sp>
          <p:nvSpPr>
            <p:cNvPr id="4" name="Parallélogramme 3">
              <a:extLst>
                <a:ext uri="{FF2B5EF4-FFF2-40B4-BE49-F238E27FC236}">
                  <a16:creationId xmlns:a16="http://schemas.microsoft.com/office/drawing/2014/main" id="{E8A3CB60-18FD-4243-84FC-97BFA88EC7DB}"/>
                </a:ext>
              </a:extLst>
            </p:cNvPr>
            <p:cNvSpPr/>
            <p:nvPr userDrawn="1"/>
          </p:nvSpPr>
          <p:spPr bwMode="auto">
            <a:xfrm>
              <a:off x="7092280" y="0"/>
              <a:ext cx="2304256"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ＭＳ Ｐゴシック" pitchFamily="1" charset="-128"/>
              </a:endParaRPr>
            </a:p>
          </p:txBody>
        </p:sp>
        <p:sp>
          <p:nvSpPr>
            <p:cNvPr id="5" name="Rectangle 4">
              <a:extLst>
                <a:ext uri="{FF2B5EF4-FFF2-40B4-BE49-F238E27FC236}">
                  <a16:creationId xmlns:a16="http://schemas.microsoft.com/office/drawing/2014/main" id="{935C9769-2FD8-A04B-A1B7-B43D1C0AB6B7}"/>
                </a:ext>
              </a:extLst>
            </p:cNvPr>
            <p:cNvSpPr/>
            <p:nvPr userDrawn="1"/>
          </p:nvSpPr>
          <p:spPr bwMode="auto">
            <a:xfrm>
              <a:off x="8424936" y="-9011"/>
              <a:ext cx="1043608" cy="515251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1" charset="-128"/>
              </a:endParaRPr>
            </a:p>
          </p:txBody>
        </p:sp>
      </p:grpSp>
      <p:cxnSp>
        <p:nvCxnSpPr>
          <p:cNvPr id="7" name="Connecteur droit 6">
            <a:extLst>
              <a:ext uri="{FF2B5EF4-FFF2-40B4-BE49-F238E27FC236}">
                <a16:creationId xmlns:a16="http://schemas.microsoft.com/office/drawing/2014/main" id="{B4DF498E-3B74-6546-99CF-DDF8F61124F8}"/>
              </a:ext>
            </a:extLst>
          </p:cNvPr>
          <p:cNvCxnSpPr>
            <a:cxnSpLocks/>
          </p:cNvCxnSpPr>
          <p:nvPr userDrawn="1"/>
        </p:nvCxnSpPr>
        <p:spPr bwMode="auto">
          <a:xfrm>
            <a:off x="539552" y="2064105"/>
            <a:ext cx="7560840" cy="0"/>
          </a:xfrm>
          <a:prstGeom prst="line">
            <a:avLst/>
          </a:prstGeom>
          <a:solidFill>
            <a:schemeClr val="accent1"/>
          </a:solidFill>
          <a:ln w="38100" cap="flat" cmpd="sng" algn="ctr">
            <a:solidFill>
              <a:srgbClr val="D75016"/>
            </a:solidFill>
            <a:prstDash val="solid"/>
            <a:round/>
            <a:headEnd type="none" w="med" len="med"/>
            <a:tailEnd type="none" w="med" len="med"/>
          </a:ln>
          <a:effectLst/>
        </p:spPr>
      </p:cxnSp>
      <p:sp>
        <p:nvSpPr>
          <p:cNvPr id="11" name="Espace réservé du texte 10"/>
          <p:cNvSpPr>
            <a:spLocks noGrp="1"/>
          </p:cNvSpPr>
          <p:nvPr>
            <p:ph type="body" sz="quarter" idx="13" hasCustomPrompt="1"/>
          </p:nvPr>
        </p:nvSpPr>
        <p:spPr>
          <a:xfrm>
            <a:off x="563980" y="2171640"/>
            <a:ext cx="5689600" cy="400110"/>
          </a:xfrm>
          <a:prstGeom prst="rect">
            <a:avLst/>
          </a:prstGeom>
        </p:spPr>
        <p:txBody>
          <a:bodyPr/>
          <a:lstStyle>
            <a:lvl1pPr marL="0" indent="0">
              <a:buNone/>
              <a:defRPr>
                <a:solidFill>
                  <a:srgbClr val="00A5B5"/>
                </a:solidFill>
                <a:latin typeface="+mn-lt"/>
              </a:defRPr>
            </a:lvl1pPr>
          </a:lstStyle>
          <a:p>
            <a:pPr lvl="0"/>
            <a:r>
              <a:rPr lang="fr-FR" dirty="0" smtClean="0"/>
              <a:t>Sous-titre</a:t>
            </a:r>
            <a:endParaRPr lang="fr-FR" dirty="0"/>
          </a:p>
        </p:txBody>
      </p:sp>
      <p:sp>
        <p:nvSpPr>
          <p:cNvPr id="14" name="Espace réservé du texte 10"/>
          <p:cNvSpPr>
            <a:spLocks noGrp="1"/>
          </p:cNvSpPr>
          <p:nvPr>
            <p:ph type="body" sz="quarter" idx="14" hasCustomPrompt="1"/>
          </p:nvPr>
        </p:nvSpPr>
        <p:spPr>
          <a:xfrm>
            <a:off x="539552" y="1275606"/>
            <a:ext cx="5689600" cy="646331"/>
          </a:xfrm>
          <a:prstGeom prst="rect">
            <a:avLst/>
          </a:prstGeom>
        </p:spPr>
        <p:txBody>
          <a:bodyPr/>
          <a:lstStyle>
            <a:lvl1pPr marL="0" indent="0">
              <a:buNone/>
              <a:defRPr lang="fr-FR" sz="3600" b="1" kern="1200" dirty="0">
                <a:solidFill>
                  <a:srgbClr val="00A5B5"/>
                </a:solidFill>
                <a:latin typeface="+mn-lt"/>
                <a:ea typeface="+mn-ea"/>
                <a:cs typeface="Arial" charset="0"/>
              </a:defRPr>
            </a:lvl1pPr>
          </a:lstStyle>
          <a:p>
            <a:pPr lvl="0"/>
            <a:r>
              <a:rPr lang="fr-FR" dirty="0" smtClean="0"/>
              <a:t>Titre</a:t>
            </a:r>
            <a:endParaRPr lang="fr-FR" dirty="0"/>
          </a:p>
        </p:txBody>
      </p:sp>
      <p:pic>
        <p:nvPicPr>
          <p:cNvPr id="13" name="Image 12">
            <a:extLst>
              <a:ext uri="{FF2B5EF4-FFF2-40B4-BE49-F238E27FC236}">
                <a16:creationId xmlns:a16="http://schemas.microsoft.com/office/drawing/2014/main" id="{024281C2-2BF2-6646-B8FA-899E43734CE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70104" y="4515966"/>
            <a:ext cx="694792" cy="300703"/>
          </a:xfrm>
          <a:prstGeom prst="rect">
            <a:avLst/>
          </a:prstGeom>
        </p:spPr>
      </p:pic>
      <p:pic>
        <p:nvPicPr>
          <p:cNvPr id="15" name="Image 14">
            <a:extLst>
              <a:ext uri="{FF2B5EF4-FFF2-40B4-BE49-F238E27FC236}">
                <a16:creationId xmlns:a16="http://schemas.microsoft.com/office/drawing/2014/main" id="{D1AF8C89-E1EF-EB4A-81A9-0949D1FF135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23353" y="3651870"/>
            <a:ext cx="1954078" cy="725963"/>
          </a:xfrm>
          <a:prstGeom prst="rect">
            <a:avLst/>
          </a:prstGeom>
        </p:spPr>
      </p:pic>
    </p:spTree>
    <p:extLst>
      <p:ext uri="{BB962C8B-B14F-4D97-AF65-F5344CB8AC3E}">
        <p14:creationId xmlns:p14="http://schemas.microsoft.com/office/powerpoint/2010/main" val="15629486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s recherche à l'ICL - NON MODIFIABLE">
    <p:spTree>
      <p:nvGrpSpPr>
        <p:cNvPr id="1" name=""/>
        <p:cNvGrpSpPr/>
        <p:nvPr/>
      </p:nvGrpSpPr>
      <p:grpSpPr>
        <a:xfrm>
          <a:off x="0" y="0"/>
          <a:ext cx="0" cy="0"/>
          <a:chOff x="0" y="0"/>
          <a:chExt cx="0" cy="0"/>
        </a:xfrm>
      </p:grpSpPr>
      <p:sp>
        <p:nvSpPr>
          <p:cNvPr id="5" name="Rectangle 4"/>
          <p:cNvSpPr/>
          <p:nvPr userDrawn="1"/>
        </p:nvSpPr>
        <p:spPr>
          <a:xfrm>
            <a:off x="0" y="3977940"/>
            <a:ext cx="9144000" cy="1165560"/>
          </a:xfrm>
          <a:prstGeom prst="rect">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 recherche à l’ICL</a:t>
            </a:r>
            <a:endParaRPr lang="fr-FR" sz="3200" b="1" dirty="0">
              <a:solidFill>
                <a:srgbClr val="EB6018"/>
              </a:solidFill>
              <a:latin typeface="+mn-lt"/>
            </a:endParaRPr>
          </a:p>
        </p:txBody>
      </p:sp>
      <p:sp>
        <p:nvSpPr>
          <p:cNvPr id="15" name="Rectangle 14"/>
          <p:cNvSpPr/>
          <p:nvPr userDrawn="1"/>
        </p:nvSpPr>
        <p:spPr>
          <a:xfrm>
            <a:off x="742275" y="4052888"/>
            <a:ext cx="2011011" cy="1015663"/>
          </a:xfrm>
          <a:prstGeom prst="rect">
            <a:avLst/>
          </a:prstGeom>
        </p:spPr>
        <p:txBody>
          <a:bodyPr wrap="square">
            <a:spAutoFit/>
          </a:bodyPr>
          <a:lstStyle/>
          <a:p>
            <a:r>
              <a:rPr lang="fr-FR" sz="1200" b="1" u="sng" dirty="0" smtClean="0">
                <a:solidFill>
                  <a:schemeClr val="bg1"/>
                </a:solidFill>
                <a:latin typeface="+mn-lt"/>
              </a:rPr>
              <a:t>RECHERCHE CLINIQUE </a:t>
            </a:r>
            <a:r>
              <a:rPr lang="fr-FR" sz="1200" b="1" dirty="0" smtClean="0">
                <a:solidFill>
                  <a:schemeClr val="bg1"/>
                </a:solidFill>
                <a:latin typeface="+mn-lt"/>
              </a:rPr>
              <a:t/>
            </a:r>
            <a:br>
              <a:rPr lang="fr-FR" sz="1200" b="1" dirty="0" smtClean="0">
                <a:solidFill>
                  <a:schemeClr val="bg1"/>
                </a:solidFill>
                <a:latin typeface="+mn-lt"/>
              </a:rPr>
            </a:br>
            <a:r>
              <a:rPr lang="fr-FR" sz="1200" b="0" dirty="0" smtClean="0">
                <a:solidFill>
                  <a:schemeClr val="bg1"/>
                </a:solidFill>
                <a:latin typeface="+mn-lt"/>
              </a:rPr>
              <a:t>Certifié </a:t>
            </a:r>
            <a:r>
              <a:rPr lang="fr-FR" sz="1200" b="1" dirty="0" smtClean="0">
                <a:solidFill>
                  <a:schemeClr val="bg1"/>
                </a:solidFill>
                <a:latin typeface="+mn-lt"/>
              </a:rPr>
              <a:t>NF EN ISO 9001:2015 (certificat N°2020/89553.2) </a:t>
            </a:r>
            <a:r>
              <a:rPr lang="fr-FR" sz="1200" b="0" dirty="0" smtClean="0">
                <a:solidFill>
                  <a:schemeClr val="bg1"/>
                </a:solidFill>
                <a:latin typeface="+mn-lt"/>
              </a:rPr>
              <a:t>pour</a:t>
            </a:r>
            <a:r>
              <a:rPr lang="fr-FR" sz="1200" b="0" baseline="0" dirty="0" smtClean="0">
                <a:solidFill>
                  <a:schemeClr val="bg1"/>
                </a:solidFill>
                <a:latin typeface="+mn-lt"/>
              </a:rPr>
              <a:t> ses </a:t>
            </a:r>
            <a:r>
              <a:rPr lang="fr-FR" sz="1200" b="0" dirty="0" smtClean="0">
                <a:solidFill>
                  <a:schemeClr val="bg1"/>
                </a:solidFill>
                <a:latin typeface="+mn-lt"/>
              </a:rPr>
              <a:t>activités de promotion et d’investigation. </a:t>
            </a:r>
            <a:endParaRPr lang="fr-FR" sz="1200" b="0" dirty="0">
              <a:solidFill>
                <a:schemeClr val="bg1"/>
              </a:solidFill>
              <a:latin typeface="+mn-lt"/>
            </a:endParaRPr>
          </a:p>
        </p:txBody>
      </p:sp>
      <p:sp>
        <p:nvSpPr>
          <p:cNvPr id="16" name="Rectangle 15"/>
          <p:cNvSpPr/>
          <p:nvPr userDrawn="1"/>
        </p:nvSpPr>
        <p:spPr>
          <a:xfrm>
            <a:off x="2872017" y="4038186"/>
            <a:ext cx="1494289" cy="1015663"/>
          </a:xfrm>
          <a:prstGeom prst="rect">
            <a:avLst/>
          </a:prstGeom>
        </p:spPr>
        <p:txBody>
          <a:bodyPr wrap="square">
            <a:spAutoFit/>
          </a:bodyPr>
          <a:lstStyle/>
          <a:p>
            <a:r>
              <a:rPr lang="fr-FR" sz="1200" b="1" u="sng" dirty="0" smtClean="0">
                <a:solidFill>
                  <a:schemeClr val="bg1"/>
                </a:solidFill>
                <a:latin typeface="+mn-lt"/>
              </a:rPr>
              <a:t>TUMOROTHÈQUE</a:t>
            </a:r>
            <a:r>
              <a:rPr lang="fr-FR" sz="1200" b="1" dirty="0" smtClean="0">
                <a:solidFill>
                  <a:schemeClr val="bg1"/>
                </a:solidFill>
                <a:latin typeface="+mn-lt"/>
              </a:rPr>
              <a:t> </a:t>
            </a:r>
            <a:br>
              <a:rPr lang="fr-FR" sz="1200" b="1" dirty="0" smtClean="0">
                <a:solidFill>
                  <a:schemeClr val="bg1"/>
                </a:solidFill>
                <a:latin typeface="+mn-lt"/>
              </a:rPr>
            </a:br>
            <a:r>
              <a:rPr lang="fr-FR" sz="1200" b="0" dirty="0" smtClean="0">
                <a:solidFill>
                  <a:schemeClr val="bg1"/>
                </a:solidFill>
                <a:latin typeface="+mn-lt"/>
              </a:rPr>
              <a:t>Certifiée selon </a:t>
            </a:r>
            <a:br>
              <a:rPr lang="fr-FR" sz="1200" b="0" dirty="0" smtClean="0">
                <a:solidFill>
                  <a:schemeClr val="bg1"/>
                </a:solidFill>
                <a:latin typeface="+mn-lt"/>
              </a:rPr>
            </a:br>
            <a:r>
              <a:rPr lang="fr-FR" sz="1200" b="0" dirty="0" smtClean="0">
                <a:solidFill>
                  <a:schemeClr val="bg1"/>
                </a:solidFill>
                <a:latin typeface="+mn-lt"/>
              </a:rPr>
              <a:t>les normes </a:t>
            </a:r>
            <a:r>
              <a:rPr lang="fr-FR" sz="1200" b="1" dirty="0" smtClean="0">
                <a:solidFill>
                  <a:schemeClr val="bg1"/>
                </a:solidFill>
                <a:latin typeface="+mn-lt"/>
              </a:rPr>
              <a:t>:</a:t>
            </a:r>
          </a:p>
          <a:p>
            <a:r>
              <a:rPr lang="fr-FR" sz="1200" b="1" kern="1200" dirty="0" smtClean="0">
                <a:solidFill>
                  <a:schemeClr val="bg1"/>
                </a:solidFill>
                <a:latin typeface="+mn-lt"/>
                <a:ea typeface="+mn-ea"/>
                <a:cs typeface="Arial" charset="0"/>
              </a:rPr>
              <a:t>ISO 20387 : 2018 </a:t>
            </a:r>
            <a:r>
              <a:rPr lang="fr-FR" sz="1200" b="0" kern="1200" dirty="0" smtClean="0">
                <a:solidFill>
                  <a:schemeClr val="bg1"/>
                </a:solidFill>
                <a:latin typeface="+mn-lt"/>
                <a:ea typeface="+mn-ea"/>
                <a:cs typeface="Arial" charset="0"/>
              </a:rPr>
              <a:t>et </a:t>
            </a:r>
            <a:r>
              <a:rPr lang="fr-FR" sz="1200" b="1" kern="1200" dirty="0" smtClean="0">
                <a:solidFill>
                  <a:schemeClr val="bg1"/>
                </a:solidFill>
                <a:latin typeface="+mn-lt"/>
                <a:ea typeface="+mn-ea"/>
                <a:cs typeface="Arial" charset="0"/>
              </a:rPr>
              <a:t>NF S96-900 : 2011</a:t>
            </a:r>
            <a:r>
              <a:rPr lang="fr-FR" sz="1200" b="0" kern="1200" dirty="0" smtClean="0">
                <a:solidFill>
                  <a:schemeClr val="bg1"/>
                </a:solidFill>
                <a:latin typeface="+mn-lt"/>
                <a:ea typeface="+mn-ea"/>
                <a:cs typeface="Arial" charset="0"/>
              </a:rPr>
              <a:t>.</a:t>
            </a:r>
            <a:endParaRPr lang="fr-FR" sz="1200" b="0" kern="1200" dirty="0">
              <a:solidFill>
                <a:schemeClr val="bg1"/>
              </a:solidFill>
              <a:latin typeface="+mn-lt"/>
              <a:ea typeface="+mn-ea"/>
              <a:cs typeface="Arial" charset="0"/>
            </a:endParaRPr>
          </a:p>
        </p:txBody>
      </p:sp>
      <p:sp>
        <p:nvSpPr>
          <p:cNvPr id="17" name="Rectangle 16"/>
          <p:cNvSpPr/>
          <p:nvPr userDrawn="1"/>
        </p:nvSpPr>
        <p:spPr>
          <a:xfrm>
            <a:off x="4473053" y="4060439"/>
            <a:ext cx="4243285" cy="1015663"/>
          </a:xfrm>
          <a:prstGeom prst="rect">
            <a:avLst/>
          </a:prstGeom>
        </p:spPr>
        <p:txBody>
          <a:bodyPr wrap="square">
            <a:spAutoFit/>
          </a:bodyPr>
          <a:lstStyle/>
          <a:p>
            <a:pPr marL="0" indent="0">
              <a:buClr>
                <a:schemeClr val="bg1"/>
              </a:buClr>
              <a:buFont typeface="Arial" panose="020B0604020202020204" pitchFamily="34" charset="0"/>
              <a:buNone/>
            </a:pPr>
            <a:r>
              <a:rPr lang="fr-FR" sz="1200" b="1" u="sng" kern="1200" dirty="0" smtClean="0">
                <a:solidFill>
                  <a:schemeClr val="bg1"/>
                </a:solidFill>
                <a:latin typeface="+mn-lt"/>
                <a:ea typeface="+mn-ea"/>
                <a:cs typeface="Arial" charset="0"/>
              </a:rPr>
              <a:t>LABORATOIRE BIOPATHOLOGIE</a:t>
            </a:r>
          </a:p>
          <a:p>
            <a:pPr marL="144000" marR="0" lvl="0" indent="-144000" algn="l" defTabSz="914400" rtl="0" eaLnBrk="1" fontAlgn="base" latinLnBrk="0" hangingPunct="1">
              <a:lnSpc>
                <a:spcPct val="100000"/>
              </a:lnSpc>
              <a:spcBef>
                <a:spcPct val="0"/>
              </a:spcBef>
              <a:spcAft>
                <a:spcPct val="0"/>
              </a:spcAft>
              <a:buClr>
                <a:schemeClr val="bg1"/>
              </a:buClr>
              <a:buSzTx/>
              <a:buFont typeface="Arial" panose="020B0604020202020204" pitchFamily="34" charset="0"/>
              <a:buChar char="•"/>
              <a:tabLst/>
              <a:defRPr/>
            </a:pPr>
            <a:r>
              <a:rPr lang="fr-FR" sz="1200" b="0" kern="1200" dirty="0" smtClean="0">
                <a:solidFill>
                  <a:schemeClr val="bg1"/>
                </a:solidFill>
                <a:latin typeface="+mn-lt"/>
                <a:ea typeface="+mn-ea"/>
                <a:cs typeface="Arial" charset="0"/>
              </a:rPr>
              <a:t>Accrédité</a:t>
            </a:r>
            <a:r>
              <a:rPr lang="fr-FR" sz="1200" b="1" kern="1200" dirty="0" smtClean="0">
                <a:solidFill>
                  <a:schemeClr val="bg1"/>
                </a:solidFill>
                <a:latin typeface="+mn-lt"/>
                <a:ea typeface="+mn-ea"/>
                <a:cs typeface="Arial" charset="0"/>
              </a:rPr>
              <a:t> COFRAC norme NF EN ISO 15189:2012 </a:t>
            </a:r>
            <a:r>
              <a:rPr lang="fr-FR" sz="1200" b="0" kern="1200" dirty="0" smtClean="0">
                <a:solidFill>
                  <a:schemeClr val="bg1"/>
                </a:solidFill>
                <a:latin typeface="+mn-lt"/>
                <a:ea typeface="+mn-ea"/>
                <a:cs typeface="Arial" charset="0"/>
              </a:rPr>
              <a:t>activité de génétique somatique</a:t>
            </a:r>
            <a:r>
              <a:rPr kumimoji="0" lang="fr-FR" altLang="fr-F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lang="fr-FR" altLang="fr-FR" sz="1200" b="0" i="1" kern="1200" dirty="0" smtClean="0">
                <a:solidFill>
                  <a:schemeClr val="bg1"/>
                </a:solidFill>
                <a:latin typeface="+mn-lt"/>
                <a:ea typeface="+mn-ea"/>
                <a:cs typeface="Arial" charset="0"/>
              </a:rPr>
              <a:t>(accréditation </a:t>
            </a:r>
            <a:r>
              <a:rPr lang="fr-FR" altLang="fr-FR" sz="1200" b="0" i="1" kern="1200" dirty="0" err="1" smtClean="0">
                <a:solidFill>
                  <a:schemeClr val="bg1"/>
                </a:solidFill>
                <a:latin typeface="+mn-lt"/>
                <a:ea typeface="+mn-ea"/>
                <a:cs typeface="Arial" charset="0"/>
              </a:rPr>
              <a:t>Cofrac</a:t>
            </a:r>
            <a:r>
              <a:rPr lang="fr-FR" altLang="fr-FR" sz="1200" b="0" i="1" kern="1200" dirty="0" smtClean="0">
                <a:solidFill>
                  <a:schemeClr val="bg1"/>
                </a:solidFill>
                <a:latin typeface="+mn-lt"/>
                <a:ea typeface="+mn-ea"/>
                <a:cs typeface="Arial" charset="0"/>
              </a:rPr>
              <a:t> examens médicaux, n°8-3345, portée disponible sous www.cofrac.fr) </a:t>
            </a:r>
            <a:endParaRPr lang="fr-FR" sz="1200" b="0" i="1" kern="1200" dirty="0" smtClean="0">
              <a:solidFill>
                <a:schemeClr val="bg1"/>
              </a:solidFill>
              <a:latin typeface="+mn-lt"/>
              <a:ea typeface="+mn-ea"/>
              <a:cs typeface="Arial" charset="0"/>
            </a:endParaRPr>
          </a:p>
          <a:p>
            <a:pPr marL="144000" indent="-144000">
              <a:buClr>
                <a:schemeClr val="bg1"/>
              </a:buClr>
              <a:buFont typeface="Arial" panose="020B0604020202020204" pitchFamily="34" charset="0"/>
              <a:buChar char="•"/>
            </a:pPr>
            <a:r>
              <a:rPr lang="fr-FR" sz="1200" b="1" kern="1200" dirty="0" smtClean="0">
                <a:solidFill>
                  <a:schemeClr val="bg1"/>
                </a:solidFill>
                <a:latin typeface="+mn-lt"/>
                <a:ea typeface="+mn-ea"/>
                <a:cs typeface="Arial" charset="0"/>
              </a:rPr>
              <a:t>LBMR</a:t>
            </a:r>
            <a:r>
              <a:rPr lang="fr-FR" sz="1200" b="0" kern="1200" dirty="0" smtClean="0">
                <a:solidFill>
                  <a:schemeClr val="bg1"/>
                </a:solidFill>
                <a:latin typeface="+mn-lt"/>
                <a:ea typeface="+mn-ea"/>
                <a:cs typeface="Arial" charset="0"/>
              </a:rPr>
              <a:t> génétique somatique des tumeurs solides.</a:t>
            </a:r>
            <a:endParaRPr lang="fr-FR" sz="1200" b="0" kern="1200" dirty="0">
              <a:solidFill>
                <a:schemeClr val="bg1"/>
              </a:solidFill>
              <a:latin typeface="+mn-lt"/>
              <a:ea typeface="+mn-ea"/>
              <a:cs typeface="Arial" charset="0"/>
            </a:endParaRPr>
          </a:p>
        </p:txBody>
      </p:sp>
      <p:pic>
        <p:nvPicPr>
          <p:cNvPr id="2" name="Imag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94696" y="-5948"/>
            <a:ext cx="2410968" cy="2124456"/>
          </a:xfrm>
          <a:prstGeom prst="rect">
            <a:avLst/>
          </a:prstGeom>
        </p:spPr>
      </p:pic>
      <p:pic>
        <p:nvPicPr>
          <p:cNvPr id="3" name="Imag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97923" y="788431"/>
            <a:ext cx="2700528" cy="899160"/>
          </a:xfrm>
          <a:prstGeom prst="rect">
            <a:avLst/>
          </a:prstGeom>
        </p:spPr>
      </p:pic>
      <p:pic>
        <p:nvPicPr>
          <p:cNvPr id="4" name="Imag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29578" y="4227934"/>
            <a:ext cx="540690" cy="720409"/>
          </a:xfrm>
          <a:prstGeom prst="rect">
            <a:avLst/>
          </a:prstGeom>
        </p:spPr>
      </p:pic>
      <p:sp>
        <p:nvSpPr>
          <p:cNvPr id="14" name="ZoneTexte 13"/>
          <p:cNvSpPr txBox="1"/>
          <p:nvPr userDrawn="1"/>
        </p:nvSpPr>
        <p:spPr>
          <a:xfrm>
            <a:off x="597923" y="1726491"/>
            <a:ext cx="6710381" cy="2031325"/>
          </a:xfrm>
          <a:prstGeom prst="rect">
            <a:avLst/>
          </a:prstGeom>
          <a:noFill/>
        </p:spPr>
        <p:txBody>
          <a:bodyPr wrap="square" rtlCol="0">
            <a:spAutoFit/>
          </a:bodyPr>
          <a:lstStyle/>
          <a:p>
            <a:r>
              <a:rPr lang="fr-FR" dirty="0" smtClean="0">
                <a:latin typeface="+mn-lt"/>
              </a:rPr>
              <a:t>Labellisé </a:t>
            </a:r>
            <a:r>
              <a:rPr lang="fr-FR" b="1" dirty="0" smtClean="0">
                <a:latin typeface="+mn-lt"/>
              </a:rPr>
              <a:t>Centre de Recherche Clinique</a:t>
            </a:r>
            <a:r>
              <a:rPr lang="fr-FR" dirty="0" smtClean="0">
                <a:latin typeface="+mn-lt"/>
              </a:rPr>
              <a:t>, l’ICL est un acteur important de la recherche et participe à de nombreux projets. </a:t>
            </a:r>
          </a:p>
          <a:p>
            <a:endParaRPr lang="fr-FR" dirty="0" smtClean="0">
              <a:latin typeface="+mn-lt"/>
            </a:endParaRPr>
          </a:p>
          <a:p>
            <a:r>
              <a:rPr lang="fr-FR" dirty="0" smtClean="0">
                <a:latin typeface="+mn-lt"/>
              </a:rPr>
              <a:t>L’ICL concentre ses recherches sur les cancers colorectaux, du poumon, de la tête et du cou et de la vessie qui sont plus fréquents en Lorraine que dans le reste du territoire, ou sur ceux qui provoquent une surmortalité (pancréas et poumon).</a:t>
            </a:r>
            <a:endParaRPr lang="fr-FR" dirty="0">
              <a:latin typeface="+mn-lt"/>
            </a:endParaRPr>
          </a:p>
        </p:txBody>
      </p:sp>
      <p:cxnSp>
        <p:nvCxnSpPr>
          <p:cNvPr id="18" name="Connecteur droit 17"/>
          <p:cNvCxnSpPr/>
          <p:nvPr userDrawn="1"/>
        </p:nvCxnSpPr>
        <p:spPr>
          <a:xfrm>
            <a:off x="4364018" y="4052888"/>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2796184" y="4060439"/>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23" name="Image 22"/>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734852" y="4402002"/>
            <a:ext cx="271425" cy="288032"/>
          </a:xfrm>
          <a:prstGeom prst="rect">
            <a:avLst/>
          </a:prstGeom>
        </p:spPr>
      </p:pic>
      <p:pic>
        <p:nvPicPr>
          <p:cNvPr id="22" name="Imag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25753" y="4196739"/>
            <a:ext cx="540690" cy="720409"/>
          </a:xfrm>
          <a:prstGeom prst="rect">
            <a:avLst/>
          </a:prstGeom>
        </p:spPr>
      </p:pic>
    </p:spTree>
    <p:extLst>
      <p:ext uri="{BB962C8B-B14F-4D97-AF65-F5344CB8AC3E}">
        <p14:creationId xmlns:p14="http://schemas.microsoft.com/office/powerpoint/2010/main" val="20943330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nseignement à l'ICL - NON MODIFIABLE">
    <p:spTree>
      <p:nvGrpSpPr>
        <p:cNvPr id="1" name=""/>
        <p:cNvGrpSpPr/>
        <p:nvPr/>
      </p:nvGrpSpPr>
      <p:grpSpPr>
        <a:xfrm>
          <a:off x="0" y="0"/>
          <a:ext cx="0" cy="0"/>
          <a:chOff x="0" y="0"/>
          <a:chExt cx="0" cy="0"/>
        </a:xfrm>
      </p:grpSpPr>
      <p:sp>
        <p:nvSpPr>
          <p:cNvPr id="12" name="Rectangle 11"/>
          <p:cNvSpPr/>
          <p:nvPr userDrawn="1"/>
        </p:nvSpPr>
        <p:spPr>
          <a:xfrm>
            <a:off x="0" y="3977940"/>
            <a:ext cx="9144000" cy="1165560"/>
          </a:xfrm>
          <a:prstGeom prst="rect">
            <a:avLst/>
          </a:prstGeom>
          <a:solidFill>
            <a:srgbClr val="EE7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L’enseignements à l’ICL</a:t>
            </a:r>
            <a:endParaRPr lang="fr-FR" sz="3200" b="1" dirty="0">
              <a:solidFill>
                <a:srgbClr val="EB6018"/>
              </a:solidFill>
              <a:latin typeface="+mn-lt"/>
            </a:endParaRPr>
          </a:p>
        </p:txBody>
      </p:sp>
      <p:sp>
        <p:nvSpPr>
          <p:cNvPr id="3" name="Rectangle 2"/>
          <p:cNvSpPr/>
          <p:nvPr userDrawn="1"/>
        </p:nvSpPr>
        <p:spPr>
          <a:xfrm>
            <a:off x="3267375" y="4090362"/>
            <a:ext cx="1732013" cy="646331"/>
          </a:xfrm>
          <a:prstGeom prst="rect">
            <a:avLst/>
          </a:prstGeom>
        </p:spPr>
        <p:txBody>
          <a:bodyPr wrap="square">
            <a:spAutoFit/>
          </a:bodyPr>
          <a:lstStyle/>
          <a:p>
            <a:r>
              <a:rPr lang="fr-FR" sz="1200" b="1" u="sng" kern="1200" dirty="0" smtClean="0">
                <a:solidFill>
                  <a:schemeClr val="bg1"/>
                </a:solidFill>
                <a:latin typeface="+mn-lt"/>
                <a:ea typeface="+mn-ea"/>
                <a:cs typeface="Arial" charset="0"/>
              </a:rPr>
              <a:t>Programmes agréés DPC </a:t>
            </a:r>
            <a:r>
              <a:rPr lang="fr-FR" sz="1200" b="1" kern="1200" dirty="0" smtClean="0">
                <a:solidFill>
                  <a:schemeClr val="bg1"/>
                </a:solidFill>
                <a:latin typeface="+mn-lt"/>
                <a:ea typeface="+mn-ea"/>
                <a:cs typeface="Arial" charset="0"/>
              </a:rPr>
              <a:t/>
            </a:r>
            <a:br>
              <a:rPr lang="fr-FR" sz="1200" b="1" kern="1200" dirty="0" smtClean="0">
                <a:solidFill>
                  <a:schemeClr val="bg1"/>
                </a:solidFill>
                <a:latin typeface="+mn-lt"/>
                <a:ea typeface="+mn-ea"/>
                <a:cs typeface="Arial" charset="0"/>
              </a:rPr>
            </a:br>
            <a:r>
              <a:rPr lang="fr-FR" sz="1200" b="0" kern="1200" dirty="0" smtClean="0">
                <a:solidFill>
                  <a:schemeClr val="bg1"/>
                </a:solidFill>
                <a:latin typeface="+mn-lt"/>
                <a:ea typeface="+mn-ea"/>
                <a:cs typeface="Arial" charset="0"/>
              </a:rPr>
              <a:t>développement </a:t>
            </a:r>
            <a:br>
              <a:rPr lang="fr-FR" sz="1200" b="0" kern="1200" dirty="0" smtClean="0">
                <a:solidFill>
                  <a:schemeClr val="bg1"/>
                </a:solidFill>
                <a:latin typeface="+mn-lt"/>
                <a:ea typeface="+mn-ea"/>
                <a:cs typeface="Arial" charset="0"/>
              </a:rPr>
            </a:br>
            <a:r>
              <a:rPr lang="fr-FR" sz="1200" b="0" kern="1200" dirty="0" smtClean="0">
                <a:solidFill>
                  <a:schemeClr val="bg1"/>
                </a:solidFill>
                <a:latin typeface="+mn-lt"/>
                <a:ea typeface="+mn-ea"/>
                <a:cs typeface="Arial" charset="0"/>
              </a:rPr>
              <a:t>professionnel continu</a:t>
            </a:r>
            <a:endParaRPr lang="fr-FR" sz="1200" b="0" kern="1200" dirty="0">
              <a:solidFill>
                <a:schemeClr val="bg1"/>
              </a:solidFill>
              <a:latin typeface="+mn-lt"/>
              <a:ea typeface="+mn-ea"/>
              <a:cs typeface="Arial" charset="0"/>
            </a:endParaRPr>
          </a:p>
        </p:txBody>
      </p:sp>
      <p:sp>
        <p:nvSpPr>
          <p:cNvPr id="4" name="Rectangle 3"/>
          <p:cNvSpPr/>
          <p:nvPr userDrawn="1"/>
        </p:nvSpPr>
        <p:spPr>
          <a:xfrm>
            <a:off x="5152460" y="4082206"/>
            <a:ext cx="3819687" cy="830997"/>
          </a:xfrm>
          <a:prstGeom prst="rect">
            <a:avLst/>
          </a:prstGeom>
        </p:spPr>
        <p:txBody>
          <a:bodyPr wrap="square">
            <a:spAutoFit/>
          </a:bodyPr>
          <a:lstStyle/>
          <a:p>
            <a:r>
              <a:rPr lang="fr-FR" sz="1200" b="1" u="sng" kern="1200" dirty="0" smtClean="0">
                <a:solidFill>
                  <a:schemeClr val="bg1"/>
                </a:solidFill>
                <a:latin typeface="+mn-lt"/>
                <a:ea typeface="+mn-ea"/>
                <a:cs typeface="Arial" charset="0"/>
              </a:rPr>
              <a:t>Partenariats</a:t>
            </a:r>
            <a:endParaRPr lang="fr-FR" sz="1600" dirty="0" smtClean="0">
              <a:latin typeface="+mn-lt"/>
            </a:endParaRPr>
          </a:p>
          <a:p>
            <a:pPr marL="171450" indent="-171450">
              <a:buFont typeface="Arial" panose="020B0604020202020204" pitchFamily="34" charset="0"/>
              <a:buChar char="•"/>
            </a:pPr>
            <a:r>
              <a:rPr lang="fr-FR" sz="1200" b="0" kern="1200" dirty="0" smtClean="0">
                <a:solidFill>
                  <a:schemeClr val="bg1"/>
                </a:solidFill>
                <a:latin typeface="+mn-lt"/>
                <a:ea typeface="+mn-ea"/>
                <a:cs typeface="Arial" charset="0"/>
              </a:rPr>
              <a:t>Convention hospitalo-universitaire </a:t>
            </a:r>
            <a:br>
              <a:rPr lang="fr-FR" sz="1200" b="0" kern="1200" dirty="0" smtClean="0">
                <a:solidFill>
                  <a:schemeClr val="bg1"/>
                </a:solidFill>
                <a:latin typeface="+mn-lt"/>
                <a:ea typeface="+mn-ea"/>
                <a:cs typeface="Arial" charset="0"/>
              </a:rPr>
            </a:br>
            <a:r>
              <a:rPr lang="fr-FR" sz="1200" b="0" kern="1200" dirty="0" smtClean="0">
                <a:solidFill>
                  <a:schemeClr val="bg1"/>
                </a:solidFill>
                <a:latin typeface="+mn-lt"/>
                <a:ea typeface="+mn-ea"/>
                <a:cs typeface="Arial" charset="0"/>
              </a:rPr>
              <a:t>(ICL, Université de Lorraine et CHRU de Nancy). </a:t>
            </a:r>
          </a:p>
          <a:p>
            <a:pPr marL="171450" indent="-171450">
              <a:buFont typeface="Arial" panose="020B0604020202020204" pitchFamily="34" charset="0"/>
              <a:buChar char="•"/>
            </a:pPr>
            <a:r>
              <a:rPr lang="fr-FR" sz="1200" b="0" kern="1200" dirty="0" smtClean="0">
                <a:solidFill>
                  <a:schemeClr val="bg1"/>
                </a:solidFill>
                <a:latin typeface="+mn-lt"/>
                <a:ea typeface="+mn-ea"/>
                <a:cs typeface="Arial" charset="0"/>
              </a:rPr>
              <a:t>Co-fondateur de l’Hôpital Virtuel de Lorraine (HVL)</a:t>
            </a:r>
            <a:endParaRPr lang="fr-FR" sz="1200" b="0" kern="1200" dirty="0">
              <a:solidFill>
                <a:schemeClr val="bg1"/>
              </a:solidFill>
              <a:latin typeface="+mn-lt"/>
              <a:ea typeface="+mn-ea"/>
              <a:cs typeface="Arial" charset="0"/>
            </a:endParaRPr>
          </a:p>
        </p:txBody>
      </p:sp>
      <p:pic>
        <p:nvPicPr>
          <p:cNvPr id="5" name="Imag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9328" y="-24342"/>
            <a:ext cx="2410968" cy="2124456"/>
          </a:xfrm>
          <a:prstGeom prst="rect">
            <a:avLst/>
          </a:prstGeom>
        </p:spPr>
      </p:pic>
      <p:pic>
        <p:nvPicPr>
          <p:cNvPr id="8" name="Imag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9074" y="843382"/>
            <a:ext cx="2700528" cy="899160"/>
          </a:xfrm>
          <a:prstGeom prst="rect">
            <a:avLst/>
          </a:prstGeom>
        </p:spPr>
      </p:pic>
      <p:sp>
        <p:nvSpPr>
          <p:cNvPr id="15" name="Rectangle 14"/>
          <p:cNvSpPr/>
          <p:nvPr userDrawn="1"/>
        </p:nvSpPr>
        <p:spPr>
          <a:xfrm>
            <a:off x="792197" y="4459694"/>
            <a:ext cx="2411652" cy="646331"/>
          </a:xfrm>
          <a:prstGeom prst="rect">
            <a:avLst/>
          </a:prstGeom>
        </p:spPr>
        <p:txBody>
          <a:bodyPr wrap="square">
            <a:spAutoFit/>
          </a:bodyPr>
          <a:lstStyle/>
          <a:p>
            <a:pPr algn="l"/>
            <a:r>
              <a:rPr lang="fr-FR" sz="1200" b="0" kern="1200" dirty="0" smtClean="0">
                <a:solidFill>
                  <a:schemeClr val="bg1"/>
                </a:solidFill>
                <a:latin typeface="+mn-lt"/>
                <a:ea typeface="+mn-ea"/>
                <a:cs typeface="Arial" charset="0"/>
              </a:rPr>
              <a:t>La certification qualité a été délivrée au titre de la catégorie suivante : ACTIONS DE FORMATION</a:t>
            </a:r>
          </a:p>
        </p:txBody>
      </p:sp>
      <p:pic>
        <p:nvPicPr>
          <p:cNvPr id="9" name="Image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99592" y="4011910"/>
            <a:ext cx="910548" cy="488006"/>
          </a:xfrm>
          <a:prstGeom prst="rect">
            <a:avLst/>
          </a:prstGeom>
        </p:spPr>
      </p:pic>
      <p:sp>
        <p:nvSpPr>
          <p:cNvPr id="11" name="ZoneTexte 10"/>
          <p:cNvSpPr txBox="1"/>
          <p:nvPr userDrawn="1"/>
        </p:nvSpPr>
        <p:spPr>
          <a:xfrm>
            <a:off x="609789" y="1791648"/>
            <a:ext cx="6554499" cy="196566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None/>
              <a:tabLst/>
              <a:defRPr/>
            </a:pPr>
            <a:r>
              <a:rPr lang="fr-FR" dirty="0" smtClean="0">
                <a:latin typeface="+mn-lt"/>
              </a:rPr>
              <a:t>L’ICL avec son centre agréé de formation</a:t>
            </a:r>
            <a:r>
              <a:rPr lang="fr-FR" b="1" dirty="0" smtClean="0">
                <a:latin typeface="+mn-lt"/>
              </a:rPr>
              <a:t>, ICL </a:t>
            </a:r>
            <a:r>
              <a:rPr lang="fr-FR" b="1" dirty="0" err="1" smtClean="0">
                <a:latin typeface="+mn-lt"/>
              </a:rPr>
              <a:t>learning</a:t>
            </a:r>
            <a:r>
              <a:rPr lang="fr-FR" dirty="0" smtClean="0">
                <a:latin typeface="+mn-lt"/>
              </a:rPr>
              <a:t>, joue un rôle essentiel dans la </a:t>
            </a:r>
            <a:r>
              <a:rPr lang="fr-FR" b="1" dirty="0" smtClean="0">
                <a:latin typeface="+mn-lt"/>
              </a:rPr>
              <a:t>formation initiale et continue en oncologie </a:t>
            </a:r>
            <a:r>
              <a:rPr lang="fr-FR" dirty="0" smtClean="0">
                <a:latin typeface="+mn-lt"/>
              </a:rPr>
              <a:t>pour tout personnel médical et paramédical. </a:t>
            </a:r>
          </a:p>
          <a:p>
            <a:pPr marL="0" marR="0" lvl="0" indent="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None/>
              <a:tabLst/>
              <a:defRPr/>
            </a:pPr>
            <a:r>
              <a:rPr lang="fr-FR" dirty="0" smtClean="0">
                <a:latin typeface="+mn-lt"/>
              </a:rPr>
              <a:t>ICL </a:t>
            </a:r>
            <a:r>
              <a:rPr lang="fr-FR" dirty="0" err="1" smtClean="0">
                <a:latin typeface="+mn-lt"/>
              </a:rPr>
              <a:t>learning</a:t>
            </a:r>
            <a:r>
              <a:rPr lang="fr-FR" dirty="0" smtClean="0">
                <a:latin typeface="+mn-lt"/>
              </a:rPr>
              <a:t> ce sont des professionnels de santé formant d’autres professionnels de santé pour faciliter l’échange entre pairs, des formations sur mesure et des méthodes adaptées aux objectifs pédagogiques.</a:t>
            </a:r>
            <a:endParaRPr kumimoji="0" lang="fr-FR" sz="1800" b="0" i="0" u="none" strike="noStrike" kern="1200" cap="none" spc="0" normalizeH="0" baseline="0" noProof="0" dirty="0" smtClean="0">
              <a:ln>
                <a:noFill/>
              </a:ln>
              <a:solidFill>
                <a:prstClr val="black"/>
              </a:solidFill>
              <a:effectLst/>
              <a:uLnTx/>
              <a:uFillTx/>
              <a:latin typeface="+mn-lt"/>
            </a:endParaRPr>
          </a:p>
        </p:txBody>
      </p:sp>
      <p:sp>
        <p:nvSpPr>
          <p:cNvPr id="1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20" name="Image 19"/>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734852" y="4402002"/>
            <a:ext cx="271425" cy="288032"/>
          </a:xfrm>
          <a:prstGeom prst="rect">
            <a:avLst/>
          </a:prstGeom>
        </p:spPr>
      </p:pic>
      <p:cxnSp>
        <p:nvCxnSpPr>
          <p:cNvPr id="19" name="Connecteur droit 18"/>
          <p:cNvCxnSpPr/>
          <p:nvPr userDrawn="1"/>
        </p:nvCxnSpPr>
        <p:spPr>
          <a:xfrm>
            <a:off x="5076056" y="4060439"/>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3209373" y="4060439"/>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25753" y="4196739"/>
            <a:ext cx="540690" cy="720409"/>
          </a:xfrm>
          <a:prstGeom prst="rect">
            <a:avLst/>
          </a:prstGeom>
        </p:spPr>
      </p:pic>
    </p:spTree>
    <p:extLst>
      <p:ext uri="{BB962C8B-B14F-4D97-AF65-F5344CB8AC3E}">
        <p14:creationId xmlns:p14="http://schemas.microsoft.com/office/powerpoint/2010/main" val="4918301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 politique qualité à l'ICL - NON MODIFIABLE">
    <p:spTree>
      <p:nvGrpSpPr>
        <p:cNvPr id="1" name=""/>
        <p:cNvGrpSpPr/>
        <p:nvPr/>
      </p:nvGrpSpPr>
      <p:grpSpPr>
        <a:xfrm>
          <a:off x="0" y="0"/>
          <a:ext cx="0" cy="0"/>
          <a:chOff x="0" y="0"/>
          <a:chExt cx="0" cy="0"/>
        </a:xfrm>
      </p:grpSpPr>
      <p:sp>
        <p:nvSpPr>
          <p:cNvPr id="12" name="Round Same Side Corner Rectangle 1">
            <a:extLst>
              <a:ext uri="{FF2B5EF4-FFF2-40B4-BE49-F238E27FC236}">
                <a16:creationId xmlns:a16="http://schemas.microsoft.com/office/drawing/2014/main" id="{6FEE9E99-6305-BE47-BD33-87EBCE941ED2}"/>
              </a:ext>
            </a:extLst>
          </p:cNvPr>
          <p:cNvSpPr/>
          <p:nvPr userDrawn="1"/>
        </p:nvSpPr>
        <p:spPr>
          <a:xfrm rot="5400000">
            <a:off x="1823114" y="2044780"/>
            <a:ext cx="1069788" cy="4716016"/>
          </a:xfrm>
          <a:prstGeom prst="round2SameRect">
            <a:avLst>
              <a:gd name="adj1" fmla="val 47810"/>
              <a:gd name="adj2" fmla="val 0"/>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0" name="Imag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374" y="3920606"/>
            <a:ext cx="685524" cy="945301"/>
          </a:xfrm>
          <a:prstGeom prst="rect">
            <a:avLst/>
          </a:prstGeom>
        </p:spPr>
      </p:pic>
      <p:sp>
        <p:nvSpPr>
          <p:cNvPr id="5" name="Rectangle 4"/>
          <p:cNvSpPr/>
          <p:nvPr userDrawn="1"/>
        </p:nvSpPr>
        <p:spPr>
          <a:xfrm>
            <a:off x="523464" y="1201564"/>
            <a:ext cx="4840623" cy="2308324"/>
          </a:xfrm>
          <a:prstGeom prst="rect">
            <a:avLst/>
          </a:prstGeom>
        </p:spPr>
        <p:txBody>
          <a:bodyPr wrap="square">
            <a:spAutoFit/>
          </a:bodyPr>
          <a:lstStyle/>
          <a:p>
            <a:r>
              <a:rPr lang="fr-FR" dirty="0" smtClean="0"/>
              <a:t>La Politique Qualité de </a:t>
            </a:r>
            <a:r>
              <a:rPr lang="fr-FR" dirty="0" err="1" smtClean="0"/>
              <a:t>lʼICL</a:t>
            </a:r>
            <a:r>
              <a:rPr lang="fr-FR" dirty="0" smtClean="0"/>
              <a:t> s'inscrit dans le projet stratégique ICL 2025 : travailler ensemble au service du patient dans un hôpital accessible et partagé. </a:t>
            </a:r>
          </a:p>
          <a:p>
            <a:endParaRPr lang="fr-FR" dirty="0" smtClean="0"/>
          </a:p>
          <a:p>
            <a:r>
              <a:rPr lang="fr-FR" b="1" dirty="0" smtClean="0"/>
              <a:t>Elle met le patient au centre du parcours de soins et s'appuie sur une démarche d'amélioration continue.</a:t>
            </a:r>
            <a:endParaRPr lang="fr-FR" b="1" dirty="0"/>
          </a:p>
        </p:txBody>
      </p:sp>
      <p:sp>
        <p:nvSpPr>
          <p:cNvPr id="8" name="ZoneTexte 7"/>
          <p:cNvSpPr txBox="1"/>
          <p:nvPr userDrawn="1"/>
        </p:nvSpPr>
        <p:spPr>
          <a:xfrm>
            <a:off x="1086008" y="3885971"/>
            <a:ext cx="3125952" cy="553998"/>
          </a:xfrm>
          <a:prstGeom prst="rect">
            <a:avLst/>
          </a:prstGeom>
          <a:noFill/>
        </p:spPr>
        <p:txBody>
          <a:bodyPr wrap="square" rtlCol="0">
            <a:spAutoFit/>
          </a:bodyPr>
          <a:lstStyle/>
          <a:p>
            <a:pPr>
              <a:lnSpc>
                <a:spcPts val="1800"/>
              </a:lnSpc>
            </a:pPr>
            <a:r>
              <a:rPr lang="fr-FR" sz="1500" dirty="0" smtClean="0">
                <a:solidFill>
                  <a:srgbClr val="23354C"/>
                </a:solidFill>
                <a:latin typeface="+mn-lt"/>
              </a:rPr>
              <a:t>Établissement certifié avec Mention </a:t>
            </a:r>
            <a:r>
              <a:rPr lang="fr-FR" sz="1600" dirty="0" smtClean="0">
                <a:solidFill>
                  <a:srgbClr val="23354C"/>
                </a:solidFill>
                <a:latin typeface="+mn-lt"/>
              </a:rPr>
              <a:t/>
            </a:r>
            <a:br>
              <a:rPr lang="fr-FR" sz="1600" dirty="0" smtClean="0">
                <a:solidFill>
                  <a:srgbClr val="23354C"/>
                </a:solidFill>
                <a:latin typeface="+mn-lt"/>
              </a:rPr>
            </a:br>
            <a:r>
              <a:rPr lang="fr-FR" sz="1700" b="1" dirty="0" smtClean="0">
                <a:solidFill>
                  <a:srgbClr val="23354C"/>
                </a:solidFill>
                <a:latin typeface="+mn-lt"/>
              </a:rPr>
              <a:t>« Haute Qualité des soins »</a:t>
            </a:r>
            <a:endParaRPr lang="fr-FR" sz="1700" b="1" dirty="0">
              <a:solidFill>
                <a:srgbClr val="23354C"/>
              </a:solidFill>
            </a:endParaRPr>
          </a:p>
        </p:txBody>
      </p:sp>
      <p:sp>
        <p:nvSpPr>
          <p:cNvPr id="13" name="ZoneTexte 12"/>
          <p:cNvSpPr txBox="1"/>
          <p:nvPr userDrawn="1"/>
        </p:nvSpPr>
        <p:spPr>
          <a:xfrm>
            <a:off x="1086008" y="4450410"/>
            <a:ext cx="3237940" cy="415498"/>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050" b="0" i="1" kern="1200" dirty="0" smtClean="0">
                <a:solidFill>
                  <a:srgbClr val="23354C"/>
                </a:solidFill>
                <a:effectLst/>
                <a:latin typeface="Arial" charset="0"/>
                <a:ea typeface="+mn-ea"/>
                <a:cs typeface="Arial" charset="0"/>
              </a:rPr>
              <a:t>Version de la certification : référentiel 2021</a:t>
            </a:r>
            <a:r>
              <a:rPr lang="fr-FR" sz="1050" i="1" kern="1200" dirty="0" smtClean="0">
                <a:solidFill>
                  <a:srgbClr val="23354C"/>
                </a:solidFill>
                <a:latin typeface="Arial" charset="0"/>
                <a:ea typeface="+mn-ea"/>
                <a:cs typeface="Arial" charset="0"/>
              </a:rPr>
              <a:t/>
            </a:r>
            <a:br>
              <a:rPr lang="fr-FR" sz="1050" i="1" kern="1200" dirty="0" smtClean="0">
                <a:solidFill>
                  <a:srgbClr val="23354C"/>
                </a:solidFill>
                <a:latin typeface="Arial" charset="0"/>
                <a:ea typeface="+mn-ea"/>
                <a:cs typeface="Arial" charset="0"/>
              </a:rPr>
            </a:br>
            <a:r>
              <a:rPr lang="fr-FR" sz="1050" b="0" i="1" kern="1200" dirty="0" smtClean="0">
                <a:solidFill>
                  <a:srgbClr val="23354C"/>
                </a:solidFill>
                <a:effectLst/>
                <a:latin typeface="Arial" charset="0"/>
                <a:ea typeface="+mn-ea"/>
                <a:cs typeface="Arial" charset="0"/>
              </a:rPr>
              <a:t>Date de la décision de certification : 10 février 2022</a:t>
            </a:r>
            <a:endParaRPr lang="fr-FR" sz="1050" dirty="0"/>
          </a:p>
        </p:txBody>
      </p:sp>
      <p:pic>
        <p:nvPicPr>
          <p:cNvPr id="14" name="Image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605990" y="149263"/>
            <a:ext cx="3399674" cy="4821872"/>
          </a:xfrm>
          <a:prstGeom prst="rect">
            <a:avLst/>
          </a:prstGeom>
        </p:spPr>
      </p:pic>
      <p:sp>
        <p:nvSpPr>
          <p:cNvPr id="16" name="ZoneTexte 15"/>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a:t>
            </a:r>
            <a:r>
              <a:rPr lang="fr-FR" sz="3200" b="1" baseline="0" dirty="0" smtClean="0">
                <a:solidFill>
                  <a:srgbClr val="EB6018"/>
                </a:solidFill>
                <a:latin typeface="+mn-lt"/>
              </a:rPr>
              <a:t> p</a:t>
            </a:r>
            <a:r>
              <a:rPr lang="fr-FR" sz="3200" b="1" dirty="0" smtClean="0">
                <a:solidFill>
                  <a:srgbClr val="EB6018"/>
                </a:solidFill>
                <a:latin typeface="+mn-lt"/>
              </a:rPr>
              <a:t>olitique qualité</a:t>
            </a:r>
            <a:r>
              <a:rPr lang="fr-FR" sz="3200" b="1" baseline="0" dirty="0" smtClean="0">
                <a:solidFill>
                  <a:srgbClr val="EB6018"/>
                </a:solidFill>
                <a:latin typeface="+mn-lt"/>
              </a:rPr>
              <a:t> de l’ICL</a:t>
            </a:r>
            <a:endParaRPr lang="fr-FR" sz="3200" b="1" dirty="0">
              <a:solidFill>
                <a:srgbClr val="EB6018"/>
              </a:solidFill>
              <a:latin typeface="+mn-lt"/>
            </a:endParaRPr>
          </a:p>
        </p:txBody>
      </p:sp>
      <p:sp>
        <p:nvSpPr>
          <p:cNvPr id="11"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spTree>
    <p:extLst>
      <p:ext uri="{BB962C8B-B14F-4D97-AF65-F5344CB8AC3E}">
        <p14:creationId xmlns:p14="http://schemas.microsoft.com/office/powerpoint/2010/main" val="21732666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ctivité de l'ICL - NON MODIFI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FEE9E99-6305-BE47-BD33-87EBCE941ED2}"/>
              </a:ext>
            </a:extLst>
          </p:cNvPr>
          <p:cNvSpPr/>
          <p:nvPr userDrawn="1"/>
        </p:nvSpPr>
        <p:spPr>
          <a:xfrm>
            <a:off x="628186" y="915566"/>
            <a:ext cx="4902428" cy="190800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39425B13-1E60-7742-BE63-BE6B4CE4EF29}"/>
              </a:ext>
            </a:extLst>
          </p:cNvPr>
          <p:cNvSpPr/>
          <p:nvPr userDrawn="1"/>
        </p:nvSpPr>
        <p:spPr>
          <a:xfrm>
            <a:off x="5685262" y="915566"/>
            <a:ext cx="2770203" cy="190800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3F1033BF-69BC-FC43-9268-D7D98587DB2F}"/>
              </a:ext>
            </a:extLst>
          </p:cNvPr>
          <p:cNvSpPr/>
          <p:nvPr userDrawn="1"/>
        </p:nvSpPr>
        <p:spPr>
          <a:xfrm>
            <a:off x="5663273" y="2958578"/>
            <a:ext cx="2792192" cy="1824034"/>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5" name="Rectangle 24">
            <a:extLst>
              <a:ext uri="{FF2B5EF4-FFF2-40B4-BE49-F238E27FC236}">
                <a16:creationId xmlns:a16="http://schemas.microsoft.com/office/drawing/2014/main" id="{098ADE38-9B3F-B54E-859E-3F4371137B98}"/>
              </a:ext>
            </a:extLst>
          </p:cNvPr>
          <p:cNvSpPr/>
          <p:nvPr userDrawn="1"/>
        </p:nvSpPr>
        <p:spPr>
          <a:xfrm>
            <a:off x="635113" y="2963510"/>
            <a:ext cx="4895501" cy="1824034"/>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ZoneTexte 13"/>
          <p:cNvSpPr txBox="1"/>
          <p:nvPr userDrawn="1"/>
        </p:nvSpPr>
        <p:spPr>
          <a:xfrm>
            <a:off x="539552" y="208937"/>
            <a:ext cx="8350925" cy="1077218"/>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3200" b="1" dirty="0" smtClean="0">
                <a:solidFill>
                  <a:srgbClr val="EB6018"/>
                </a:solidFill>
                <a:latin typeface="+mn-lt"/>
              </a:rPr>
              <a:t>L’activité de l’ICL </a:t>
            </a:r>
            <a:r>
              <a:rPr lang="fr-FR" sz="1600" b="0" kern="1200" dirty="0" smtClean="0">
                <a:solidFill>
                  <a:srgbClr val="EB6018"/>
                </a:solidFill>
                <a:latin typeface="Arial" charset="0"/>
                <a:ea typeface="+mn-ea"/>
                <a:cs typeface="Arial" charset="0"/>
              </a:rPr>
              <a:t>-</a:t>
            </a:r>
            <a:r>
              <a:rPr lang="fr-FR" sz="1600" b="0" kern="1200" baseline="0" dirty="0" smtClean="0">
                <a:solidFill>
                  <a:srgbClr val="EB6018"/>
                </a:solidFill>
                <a:latin typeface="Arial" charset="0"/>
                <a:ea typeface="+mn-ea"/>
                <a:cs typeface="Arial" charset="0"/>
              </a:rPr>
              <a:t> </a:t>
            </a:r>
            <a:r>
              <a:rPr lang="fr-FR" sz="1600" kern="1200" dirty="0" smtClean="0">
                <a:solidFill>
                  <a:srgbClr val="EB6018"/>
                </a:solidFill>
                <a:latin typeface="Arial" charset="0"/>
                <a:ea typeface="+mn-ea"/>
                <a:cs typeface="Arial" charset="0"/>
              </a:rPr>
              <a:t>chiffres 2022</a:t>
            </a:r>
          </a:p>
          <a:p>
            <a:endParaRPr lang="fr-FR" sz="3200" b="1" dirty="0">
              <a:solidFill>
                <a:srgbClr val="EB6018"/>
              </a:solidFill>
              <a:latin typeface="+mn-lt"/>
            </a:endParaRPr>
          </a:p>
        </p:txBody>
      </p:sp>
      <p:sp>
        <p:nvSpPr>
          <p:cNvPr id="16" name="ZoneTexte 15"/>
          <p:cNvSpPr txBox="1"/>
          <p:nvPr userDrawn="1"/>
        </p:nvSpPr>
        <p:spPr>
          <a:xfrm>
            <a:off x="750578" y="986439"/>
            <a:ext cx="4696669" cy="1646605"/>
          </a:xfrm>
          <a:prstGeom prst="rect">
            <a:avLst/>
          </a:prstGeom>
          <a:noFill/>
        </p:spPr>
        <p:txBody>
          <a:bodyPr wrap="square" rtlCol="0">
            <a:spAutoFit/>
          </a:bodyPr>
          <a:lstStyle/>
          <a:p>
            <a:pPr lvl="0" algn="ctr"/>
            <a:r>
              <a:rPr lang="fr-FR" sz="2000" b="1" dirty="0" smtClean="0">
                <a:solidFill>
                  <a:schemeClr val="bg1"/>
                </a:solidFill>
                <a:latin typeface="+mn-lt"/>
              </a:rPr>
              <a:t>BUDGET ANNUEL</a:t>
            </a:r>
          </a:p>
          <a:p>
            <a:pPr lvl="0"/>
            <a:endParaRPr lang="fr-FR" sz="900" b="1" dirty="0" smtClean="0">
              <a:solidFill>
                <a:schemeClr val="bg1"/>
              </a:solidFill>
              <a:latin typeface="+mn-lt"/>
            </a:endParaRP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a:t>
            </a:r>
            <a:r>
              <a:rPr lang="fr-FR" sz="1800" b="1" dirty="0" smtClean="0">
                <a:solidFill>
                  <a:schemeClr val="bg1"/>
                </a:solidFill>
                <a:latin typeface="+mn-lt"/>
              </a:rPr>
              <a:t>00 M€ </a:t>
            </a:r>
            <a:r>
              <a:rPr lang="fr-FR" sz="1600" dirty="0" smtClean="0">
                <a:solidFill>
                  <a:schemeClr val="bg1"/>
                </a:solidFill>
                <a:latin typeface="+mn-lt"/>
              </a:rPr>
              <a:t>de charges d'exploitation</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1,1 M€</a:t>
            </a:r>
            <a:r>
              <a:rPr lang="fr-FR" sz="1600" dirty="0" smtClean="0">
                <a:solidFill>
                  <a:schemeClr val="bg1"/>
                </a:solidFill>
                <a:latin typeface="+mn-lt"/>
              </a:rPr>
              <a:t> de dons et legs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30 M€</a:t>
            </a:r>
            <a:r>
              <a:rPr lang="fr-FR" sz="1600" dirty="0" smtClean="0">
                <a:solidFill>
                  <a:schemeClr val="bg1"/>
                </a:solidFill>
                <a:latin typeface="+mn-lt"/>
              </a:rPr>
              <a:t> d'achats de produits</a:t>
            </a:r>
            <a:r>
              <a:rPr lang="fr-FR" sz="1600" baseline="0" dirty="0" smtClean="0">
                <a:solidFill>
                  <a:schemeClr val="bg1"/>
                </a:solidFill>
                <a:latin typeface="+mn-lt"/>
              </a:rPr>
              <a:t> </a:t>
            </a:r>
            <a:r>
              <a:rPr lang="fr-FR" sz="1600" dirty="0" smtClean="0">
                <a:solidFill>
                  <a:schemeClr val="bg1"/>
                </a:solidFill>
                <a:latin typeface="+mn-lt"/>
              </a:rPr>
              <a:t>pharmaceutiques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3,13 M€</a:t>
            </a:r>
            <a:r>
              <a:rPr lang="fr-FR" sz="1600" dirty="0" smtClean="0">
                <a:solidFill>
                  <a:schemeClr val="bg1"/>
                </a:solidFill>
                <a:latin typeface="+mn-lt"/>
              </a:rPr>
              <a:t> d'investissements</a:t>
            </a:r>
          </a:p>
        </p:txBody>
      </p:sp>
      <p:sp>
        <p:nvSpPr>
          <p:cNvPr id="21" name="ZoneTexte 20"/>
          <p:cNvSpPr txBox="1"/>
          <p:nvPr userDrawn="1"/>
        </p:nvSpPr>
        <p:spPr>
          <a:xfrm>
            <a:off x="718943" y="3022124"/>
            <a:ext cx="4728305" cy="1646605"/>
          </a:xfrm>
          <a:prstGeom prst="rect">
            <a:avLst/>
          </a:prstGeom>
          <a:noFill/>
        </p:spPr>
        <p:txBody>
          <a:bodyPr wrap="square" rtlCol="0">
            <a:spAutoFit/>
          </a:bodyPr>
          <a:lstStyle/>
          <a:p>
            <a:pPr lvl="0" algn="ctr"/>
            <a:r>
              <a:rPr lang="fr-FR" sz="2000" b="1" dirty="0" smtClean="0">
                <a:solidFill>
                  <a:schemeClr val="bg1"/>
                </a:solidFill>
                <a:latin typeface="+mn-lt"/>
              </a:rPr>
              <a:t>LES SOINS</a:t>
            </a:r>
          </a:p>
          <a:p>
            <a:pPr lvl="0"/>
            <a:endParaRPr lang="fr-FR" sz="900" b="1" dirty="0" smtClean="0">
              <a:solidFill>
                <a:schemeClr val="bg1"/>
              </a:solidFill>
              <a:latin typeface="+mn-lt"/>
            </a:endParaRP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40 471 </a:t>
            </a:r>
            <a:r>
              <a:rPr lang="fr-FR" sz="1600" kern="1200" dirty="0" smtClean="0">
                <a:solidFill>
                  <a:schemeClr val="bg1"/>
                </a:solidFill>
                <a:latin typeface="+mn-lt"/>
                <a:ea typeface="+mn-ea"/>
                <a:cs typeface="Arial" charset="0"/>
              </a:rPr>
              <a:t>consultations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20 408 </a:t>
            </a:r>
            <a:r>
              <a:rPr lang="fr-FR" sz="1600" kern="1200" dirty="0" smtClean="0">
                <a:solidFill>
                  <a:schemeClr val="bg1"/>
                </a:solidFill>
                <a:latin typeface="+mn-lt"/>
                <a:ea typeface="+mn-ea"/>
                <a:cs typeface="Arial" charset="0"/>
              </a:rPr>
              <a:t>journées d’hospitalisation classique</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24 914 </a:t>
            </a:r>
            <a:r>
              <a:rPr lang="fr-FR" sz="1600" kern="1200" dirty="0" smtClean="0">
                <a:solidFill>
                  <a:schemeClr val="bg1"/>
                </a:solidFill>
                <a:latin typeface="+mn-lt"/>
                <a:ea typeface="+mn-ea"/>
                <a:cs typeface="Arial" charset="0"/>
              </a:rPr>
              <a:t>venues en hospitalisation de jour</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2 517 </a:t>
            </a:r>
            <a:r>
              <a:rPr lang="fr-FR" sz="1600" kern="1200" dirty="0" smtClean="0">
                <a:solidFill>
                  <a:schemeClr val="bg1"/>
                </a:solidFill>
                <a:latin typeface="+mn-lt"/>
                <a:ea typeface="+mn-ea"/>
                <a:cs typeface="Arial" charset="0"/>
              </a:rPr>
              <a:t>venues en chirurgie ambulatoire</a:t>
            </a:r>
          </a:p>
        </p:txBody>
      </p:sp>
      <p:sp>
        <p:nvSpPr>
          <p:cNvPr id="35" name="Rectangle 34"/>
          <p:cNvSpPr/>
          <p:nvPr userDrawn="1"/>
        </p:nvSpPr>
        <p:spPr>
          <a:xfrm>
            <a:off x="5784882" y="993552"/>
            <a:ext cx="2598575" cy="17081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HOSPITALISATION</a:t>
            </a:r>
          </a:p>
          <a:p>
            <a:pPr marL="0" marR="0" lvl="0" indent="0" algn="l"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endParaRPr kumimoji="0" lang="fr-FR" sz="900" b="1" i="0" u="none" strike="noStrike" kern="1200" cap="none" spc="0" normalizeH="0" baseline="0" noProof="0" dirty="0" smtClean="0">
              <a:ln>
                <a:noFill/>
              </a:ln>
              <a:solidFill>
                <a:prstClr val="white"/>
              </a:solidFill>
              <a:effectLst/>
              <a:uLnTx/>
              <a:uFillTx/>
              <a:latin typeface="Calibri" panose="020F0502020204030204"/>
              <a:ea typeface="+mn-ea"/>
              <a:cs typeface="Arial" charset="0"/>
            </a:endParaRP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99</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lits d'hospitalisation</a:t>
            </a: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56</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places d’HJ</a:t>
            </a: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7</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places de chirurgie ambulatoire</a:t>
            </a:r>
            <a:endPar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endParaRPr>
          </a:p>
        </p:txBody>
      </p:sp>
      <p:sp>
        <p:nvSpPr>
          <p:cNvPr id="37" name="Rectangle 36"/>
          <p:cNvSpPr/>
          <p:nvPr userDrawn="1"/>
        </p:nvSpPr>
        <p:spPr>
          <a:xfrm>
            <a:off x="5749249" y="3022124"/>
            <a:ext cx="2490192" cy="167738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RESSOURCES HUMAINES</a:t>
            </a:r>
          </a:p>
          <a:p>
            <a:pPr marL="0" marR="0" lvl="0" indent="0" algn="l"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endParaRPr kumimoji="0" lang="fr-FR" sz="900" b="1" i="0" u="none" strike="noStrike" kern="1200" cap="none" spc="0" normalizeH="0" baseline="0" noProof="0" dirty="0" smtClean="0">
              <a:ln>
                <a:noFill/>
              </a:ln>
              <a:solidFill>
                <a:prstClr val="white"/>
              </a:solidFill>
              <a:effectLst/>
              <a:uLnTx/>
              <a:uFillTx/>
              <a:latin typeface="Calibri" panose="020F0502020204030204"/>
              <a:ea typeface="+mn-ea"/>
              <a:cs typeface="Arial" charset="0"/>
            </a:endParaRP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757</a:t>
            </a: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 salariés </a:t>
            </a:r>
            <a:b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b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dont </a:t>
            </a: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100</a:t>
            </a: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 praticiens </a:t>
            </a:r>
            <a:b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b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a:t>
            </a: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12</a:t>
            </a: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 universitaires)</a:t>
            </a:r>
          </a:p>
        </p:txBody>
      </p:sp>
      <p:sp>
        <p:nvSpPr>
          <p:cNvPr id="1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7" name="Imag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
        <p:nvSpPr>
          <p:cNvPr id="18" name="Rectangle 17"/>
          <p:cNvSpPr/>
          <p:nvPr userDrawn="1"/>
        </p:nvSpPr>
        <p:spPr>
          <a:xfrm>
            <a:off x="4462531" y="2551033"/>
            <a:ext cx="1084336" cy="276999"/>
          </a:xfrm>
          <a:prstGeom prst="rect">
            <a:avLst/>
          </a:prstGeom>
        </p:spPr>
        <p:txBody>
          <a:bodyPr wrap="none">
            <a:spAutoFit/>
          </a:bodyPr>
          <a:lstStyle/>
          <a:p>
            <a:r>
              <a:rPr lang="fr-FR" sz="1200" i="1" dirty="0" smtClean="0">
                <a:solidFill>
                  <a:schemeClr val="bg1"/>
                </a:solidFill>
                <a:latin typeface="+mn-lt"/>
              </a:rPr>
              <a:t>(chiffres 2021)</a:t>
            </a:r>
            <a:endParaRPr lang="fr-FR" sz="1200" i="1" dirty="0">
              <a:solidFill>
                <a:schemeClr val="bg1"/>
              </a:solidFill>
              <a:latin typeface="+mn-lt"/>
            </a:endParaRPr>
          </a:p>
        </p:txBody>
      </p:sp>
    </p:spTree>
    <p:extLst>
      <p:ext uri="{BB962C8B-B14F-4D97-AF65-F5344CB8AC3E}">
        <p14:creationId xmlns:p14="http://schemas.microsoft.com/office/powerpoint/2010/main" val="29905074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ctivité de l'ICL : les patients - NON MODIFIABLE">
    <p:spTree>
      <p:nvGrpSpPr>
        <p:cNvPr id="1" name=""/>
        <p:cNvGrpSpPr/>
        <p:nvPr/>
      </p:nvGrpSpPr>
      <p:grpSpPr>
        <a:xfrm>
          <a:off x="0" y="0"/>
          <a:ext cx="0" cy="0"/>
          <a:chOff x="0" y="0"/>
          <a:chExt cx="0" cy="0"/>
        </a:xfrm>
      </p:grpSpPr>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userDrawn="1"/>
        </p:nvSpPr>
        <p:spPr>
          <a:xfrm>
            <a:off x="7214748" y="4731990"/>
            <a:ext cx="1238544" cy="307777"/>
          </a:xfrm>
          <a:prstGeom prst="rect">
            <a:avLst/>
          </a:prstGeom>
        </p:spPr>
        <p:txBody>
          <a:bodyPr wrap="none">
            <a:spAutoFit/>
          </a:bodyPr>
          <a:lstStyle/>
          <a:p>
            <a:r>
              <a:rPr lang="fr-FR" sz="1400" dirty="0" smtClean="0">
                <a:solidFill>
                  <a:srgbClr val="EB6018"/>
                </a:solidFill>
                <a:latin typeface="+mn-lt"/>
              </a:rPr>
              <a:t>(chiffres 2022)</a:t>
            </a:r>
            <a:endParaRPr lang="fr-FR" sz="1400" dirty="0">
              <a:solidFill>
                <a:srgbClr val="EB6018"/>
              </a:solidFill>
              <a:latin typeface="+mn-lt"/>
            </a:endParaRPr>
          </a:p>
        </p:txBody>
      </p:sp>
      <p:pic>
        <p:nvPicPr>
          <p:cNvPr id="8" name="Imag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l="3602" r="4754" b="4365"/>
          <a:stretch/>
        </p:blipFill>
        <p:spPr>
          <a:xfrm>
            <a:off x="5508104" y="780230"/>
            <a:ext cx="3600400" cy="3447704"/>
          </a:xfrm>
          <a:prstGeom prst="rect">
            <a:avLst/>
          </a:prstGeom>
        </p:spPr>
      </p:pic>
      <p:sp>
        <p:nvSpPr>
          <p:cNvPr id="14" name="ZoneTexte 13"/>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L’activité de l’ICL : les patients</a:t>
            </a:r>
            <a:endParaRPr lang="fr-FR" sz="3200" b="1" dirty="0">
              <a:solidFill>
                <a:srgbClr val="EB6018"/>
              </a:solidFill>
              <a:latin typeface="+mn-lt"/>
            </a:endParaRPr>
          </a:p>
        </p:txBody>
      </p:sp>
      <p:sp>
        <p:nvSpPr>
          <p:cNvPr id="20" name="Oval 18">
            <a:extLst>
              <a:ext uri="{FF2B5EF4-FFF2-40B4-BE49-F238E27FC236}">
                <a16:creationId xmlns:a16="http://schemas.microsoft.com/office/drawing/2014/main" id="{EA6AFA74-D573-AA43-8E94-9949F38EF28A}"/>
              </a:ext>
            </a:extLst>
          </p:cNvPr>
          <p:cNvSpPr/>
          <p:nvPr userDrawn="1"/>
        </p:nvSpPr>
        <p:spPr>
          <a:xfrm>
            <a:off x="467544" y="939707"/>
            <a:ext cx="2770556" cy="2770556"/>
          </a:xfrm>
          <a:prstGeom prst="ellipse">
            <a:avLst/>
          </a:prstGeom>
          <a:solidFill>
            <a:srgbClr val="CE6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21" name="Oval 18">
            <a:extLst>
              <a:ext uri="{FF2B5EF4-FFF2-40B4-BE49-F238E27FC236}">
                <a16:creationId xmlns:a16="http://schemas.microsoft.com/office/drawing/2014/main" id="{EA6AFA74-D573-AA43-8E94-9949F38EF28A}"/>
              </a:ext>
            </a:extLst>
          </p:cNvPr>
          <p:cNvSpPr/>
          <p:nvPr userDrawn="1"/>
        </p:nvSpPr>
        <p:spPr>
          <a:xfrm>
            <a:off x="2912372" y="2324985"/>
            <a:ext cx="1617139" cy="1617139"/>
          </a:xfrm>
          <a:prstGeom prst="ellipse">
            <a:avLst/>
          </a:prstGeom>
          <a:solidFill>
            <a:srgbClr val="DD9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22" name="Rectangle 21"/>
          <p:cNvSpPr/>
          <p:nvPr userDrawn="1"/>
        </p:nvSpPr>
        <p:spPr>
          <a:xfrm>
            <a:off x="737873" y="1491616"/>
            <a:ext cx="2232290" cy="1508105"/>
          </a:xfrm>
          <a:prstGeom prst="rect">
            <a:avLst/>
          </a:prstGeom>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lang="fr-FR" sz="4400" b="1" i="0" kern="1200" dirty="0" smtClean="0">
                <a:solidFill>
                  <a:schemeClr val="bg1"/>
                </a:solidFill>
                <a:effectLst/>
                <a:latin typeface="Avenir"/>
                <a:ea typeface="+mn-ea"/>
                <a:cs typeface="Arial" charset="0"/>
              </a:rPr>
              <a:t>16 258 </a:t>
            </a:r>
            <a:r>
              <a:rPr lang="fr-FR" sz="2400" b="0" i="0" kern="1200" dirty="0" smtClean="0">
                <a:solidFill>
                  <a:schemeClr val="bg1"/>
                </a:solidFill>
                <a:effectLst/>
                <a:latin typeface="Avenir"/>
                <a:ea typeface="+mn-ea"/>
                <a:cs typeface="Arial" charset="0"/>
              </a:rPr>
              <a:t>patients pris en charge</a:t>
            </a:r>
          </a:p>
        </p:txBody>
      </p:sp>
      <p:sp>
        <p:nvSpPr>
          <p:cNvPr id="19" name="ZoneTexte 18"/>
          <p:cNvSpPr txBox="1"/>
          <p:nvPr userDrawn="1"/>
        </p:nvSpPr>
        <p:spPr>
          <a:xfrm>
            <a:off x="2912372" y="2403446"/>
            <a:ext cx="1585232" cy="1354217"/>
          </a:xfrm>
          <a:prstGeom prst="rect">
            <a:avLst/>
          </a:prstGeom>
          <a:noFill/>
        </p:spPr>
        <p:txBody>
          <a:bodyPr wrap="square" rtlCol="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lang="fr-FR" b="0" i="0" kern="1200" dirty="0" smtClean="0">
                <a:solidFill>
                  <a:schemeClr val="bg1"/>
                </a:solidFill>
                <a:effectLst/>
                <a:latin typeface="Avenir"/>
                <a:ea typeface="+mn-ea"/>
                <a:cs typeface="Arial" charset="0"/>
              </a:rPr>
              <a:t>dont</a:t>
            </a:r>
          </a:p>
          <a:p>
            <a:pPr marL="0" marR="0" lvl="1" indent="0" algn="ctr" defTabSz="914400" rtl="0" eaLnBrk="1" fontAlgn="base" latinLnBrk="0" hangingPunct="1">
              <a:lnSpc>
                <a:spcPct val="100000"/>
              </a:lnSpc>
              <a:spcBef>
                <a:spcPct val="0"/>
              </a:spcBef>
              <a:spcAft>
                <a:spcPct val="0"/>
              </a:spcAft>
              <a:buClrTx/>
              <a:buSzTx/>
              <a:buFontTx/>
              <a:buNone/>
              <a:tabLst/>
              <a:defRPr/>
            </a:pPr>
            <a:r>
              <a:rPr lang="fr-FR" sz="2800" b="1" i="0" dirty="0" smtClean="0">
                <a:solidFill>
                  <a:schemeClr val="bg1"/>
                </a:solidFill>
                <a:effectLst/>
                <a:latin typeface="Avenir"/>
              </a:rPr>
              <a:t>4 479 </a:t>
            </a:r>
            <a:r>
              <a:rPr lang="fr-FR" b="0" i="0" dirty="0" smtClean="0">
                <a:solidFill>
                  <a:schemeClr val="bg1"/>
                </a:solidFill>
                <a:effectLst/>
                <a:latin typeface="Avenir"/>
              </a:rPr>
              <a:t>nouveaux patients</a:t>
            </a:r>
            <a:endParaRPr lang="fr-FR" dirty="0">
              <a:solidFill>
                <a:schemeClr val="bg1"/>
              </a:solidFill>
            </a:endParaRPr>
          </a:p>
        </p:txBody>
      </p:sp>
      <p:sp>
        <p:nvSpPr>
          <p:cNvPr id="23" name="ZoneTexte 22"/>
          <p:cNvSpPr txBox="1"/>
          <p:nvPr userDrawn="1"/>
        </p:nvSpPr>
        <p:spPr>
          <a:xfrm>
            <a:off x="1157758" y="4267855"/>
            <a:ext cx="2152456" cy="677108"/>
          </a:xfrm>
          <a:prstGeom prst="rect">
            <a:avLst/>
          </a:prstGeom>
          <a:noFill/>
        </p:spPr>
        <p:txBody>
          <a:bodyPr wrap="square" rtlCol="0">
            <a:spAutoFit/>
          </a:bodyPr>
          <a:lstStyle/>
          <a:p>
            <a:pPr lvl="0" algn="l"/>
            <a:r>
              <a:rPr lang="fr-FR" sz="2000" b="1" kern="1200" dirty="0" smtClean="0">
                <a:solidFill>
                  <a:srgbClr val="BB234A"/>
                </a:solidFill>
                <a:latin typeface="Arial" charset="0"/>
                <a:ea typeface="+mn-ea"/>
                <a:cs typeface="Arial" charset="0"/>
              </a:rPr>
              <a:t>59% </a:t>
            </a:r>
            <a:r>
              <a:rPr lang="fr-FR" dirty="0" smtClean="0">
                <a:solidFill>
                  <a:schemeClr val="tx1"/>
                </a:solidFill>
              </a:rPr>
              <a:t>de patientes</a:t>
            </a:r>
            <a:br>
              <a:rPr lang="fr-FR" dirty="0" smtClean="0">
                <a:solidFill>
                  <a:schemeClr val="tx1"/>
                </a:solidFill>
              </a:rPr>
            </a:br>
            <a:r>
              <a:rPr lang="fr-FR" sz="1600" dirty="0" smtClean="0">
                <a:solidFill>
                  <a:schemeClr val="tx1"/>
                </a:solidFill>
              </a:rPr>
              <a:t>Age moyen : </a:t>
            </a:r>
            <a:r>
              <a:rPr lang="fr-FR" sz="1800" b="1" kern="1200" dirty="0" smtClean="0">
                <a:solidFill>
                  <a:srgbClr val="BB234A"/>
                </a:solidFill>
                <a:latin typeface="Arial" charset="0"/>
                <a:ea typeface="+mn-ea"/>
                <a:cs typeface="Arial" charset="0"/>
              </a:rPr>
              <a:t>59 ans</a:t>
            </a:r>
            <a:endParaRPr lang="fr-FR" sz="1800" b="1" kern="1200" dirty="0">
              <a:solidFill>
                <a:srgbClr val="BB234A"/>
              </a:solidFill>
              <a:latin typeface="Arial" charset="0"/>
              <a:ea typeface="+mn-ea"/>
              <a:cs typeface="Arial" charset="0"/>
            </a:endParaRPr>
          </a:p>
        </p:txBody>
      </p:sp>
      <p:sp>
        <p:nvSpPr>
          <p:cNvPr id="24" name="Rectangle 23"/>
          <p:cNvSpPr/>
          <p:nvPr userDrawn="1"/>
        </p:nvSpPr>
        <p:spPr>
          <a:xfrm>
            <a:off x="4355976" y="4267855"/>
            <a:ext cx="2217392" cy="677108"/>
          </a:xfrm>
          <a:prstGeom prst="rect">
            <a:avLst/>
          </a:prstGeom>
        </p:spPr>
        <p:txBody>
          <a:bodyPr wrap="square">
            <a:spAutoFit/>
          </a:bodyPr>
          <a:lstStyle/>
          <a:p>
            <a:pPr lvl="0" algn="l" rtl="0" fontAlgn="base">
              <a:spcBef>
                <a:spcPct val="0"/>
              </a:spcBef>
              <a:spcAft>
                <a:spcPct val="0"/>
              </a:spcAft>
            </a:pPr>
            <a:r>
              <a:rPr lang="fr-FR" sz="2000" b="1" dirty="0" smtClean="0">
                <a:solidFill>
                  <a:srgbClr val="BB234A"/>
                </a:solidFill>
              </a:rPr>
              <a:t>41% </a:t>
            </a:r>
            <a:r>
              <a:rPr lang="fr-FR" dirty="0" smtClean="0">
                <a:solidFill>
                  <a:schemeClr val="tx1"/>
                </a:solidFill>
              </a:rPr>
              <a:t>de patients</a:t>
            </a:r>
            <a:r>
              <a:rPr lang="fr-FR" dirty="0" smtClean="0"/>
              <a:t/>
            </a:r>
            <a:br>
              <a:rPr lang="fr-FR" dirty="0" smtClean="0"/>
            </a:br>
            <a:r>
              <a:rPr lang="fr-FR" sz="1600" dirty="0" smtClean="0">
                <a:solidFill>
                  <a:schemeClr val="tx1"/>
                </a:solidFill>
              </a:rPr>
              <a:t>Age moyen : </a:t>
            </a:r>
            <a:r>
              <a:rPr lang="fr-FR" sz="1800" b="1" kern="1200" dirty="0" smtClean="0">
                <a:solidFill>
                  <a:srgbClr val="BB234A"/>
                </a:solidFill>
                <a:latin typeface="Arial" charset="0"/>
                <a:ea typeface="+mn-ea"/>
                <a:cs typeface="Arial" charset="0"/>
              </a:rPr>
              <a:t>65 ans</a:t>
            </a:r>
            <a:endParaRPr lang="fr-FR" sz="2000" b="1" kern="1200" dirty="0" smtClean="0">
              <a:solidFill>
                <a:srgbClr val="BB234A"/>
              </a:solidFill>
              <a:latin typeface="Arial" charset="0"/>
              <a:ea typeface="+mn-ea"/>
              <a:cs typeface="Arial" charset="0"/>
            </a:endParaRPr>
          </a:p>
        </p:txBody>
      </p:sp>
      <p:grpSp>
        <p:nvGrpSpPr>
          <p:cNvPr id="31" name="Groupe 30"/>
          <p:cNvGrpSpPr/>
          <p:nvPr userDrawn="1"/>
        </p:nvGrpSpPr>
        <p:grpSpPr>
          <a:xfrm>
            <a:off x="3720942" y="4327531"/>
            <a:ext cx="585521" cy="585521"/>
            <a:chOff x="4355976" y="2859782"/>
            <a:chExt cx="1017569" cy="1017569"/>
          </a:xfrm>
        </p:grpSpPr>
        <p:sp>
          <p:nvSpPr>
            <p:cNvPr id="28" name="Ellipse 27"/>
            <p:cNvSpPr/>
            <p:nvPr userDrawn="1"/>
          </p:nvSpPr>
          <p:spPr>
            <a:xfrm>
              <a:off x="4355976" y="2859782"/>
              <a:ext cx="1017569" cy="1017569"/>
            </a:xfrm>
            <a:prstGeom prst="ellipse">
              <a:avLst/>
            </a:prstGeom>
            <a:solidFill>
              <a:srgbClr val="BB2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541950" y="3061593"/>
              <a:ext cx="651007" cy="651007"/>
            </a:xfrm>
            <a:prstGeom prst="rect">
              <a:avLst/>
            </a:prstGeom>
          </p:spPr>
        </p:pic>
      </p:grpSp>
      <p:grpSp>
        <p:nvGrpSpPr>
          <p:cNvPr id="30" name="Groupe 29"/>
          <p:cNvGrpSpPr/>
          <p:nvPr userDrawn="1"/>
        </p:nvGrpSpPr>
        <p:grpSpPr>
          <a:xfrm>
            <a:off x="578428" y="4322610"/>
            <a:ext cx="579330" cy="579330"/>
            <a:chOff x="6141551" y="3847236"/>
            <a:chExt cx="1017569" cy="1017569"/>
          </a:xfrm>
        </p:grpSpPr>
        <p:sp>
          <p:nvSpPr>
            <p:cNvPr id="29" name="Ellipse 28"/>
            <p:cNvSpPr/>
            <p:nvPr userDrawn="1"/>
          </p:nvSpPr>
          <p:spPr>
            <a:xfrm>
              <a:off x="6141551" y="3847236"/>
              <a:ext cx="1017569" cy="1017569"/>
            </a:xfrm>
            <a:prstGeom prst="ellipse">
              <a:avLst/>
            </a:prstGeom>
            <a:solidFill>
              <a:srgbClr val="BB2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81493" y="3972036"/>
              <a:ext cx="559631" cy="796134"/>
            </a:xfrm>
            <a:prstGeom prst="rect">
              <a:avLst/>
            </a:prstGeom>
          </p:spPr>
        </p:pic>
      </p:grpSp>
      <p:sp>
        <p:nvSpPr>
          <p:cNvPr id="2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32" name="Image 3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9028132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ctivité médicale de l'ICL - NON MODIFIABLE">
    <p:spTree>
      <p:nvGrpSpPr>
        <p:cNvPr id="1" name=""/>
        <p:cNvGrpSpPr/>
        <p:nvPr/>
      </p:nvGrpSpPr>
      <p:grpSpPr>
        <a:xfrm>
          <a:off x="0" y="0"/>
          <a:ext cx="0" cy="0"/>
          <a:chOff x="0" y="0"/>
          <a:chExt cx="0" cy="0"/>
        </a:xfrm>
      </p:grpSpPr>
      <p:sp>
        <p:nvSpPr>
          <p:cNvPr id="15" name="Round Same Side Corner Rectangle 1">
            <a:extLst>
              <a:ext uri="{FF2B5EF4-FFF2-40B4-BE49-F238E27FC236}">
                <a16:creationId xmlns:a16="http://schemas.microsoft.com/office/drawing/2014/main" id="{6FEE9E99-6305-BE47-BD33-87EBCE941ED2}"/>
              </a:ext>
            </a:extLst>
          </p:cNvPr>
          <p:cNvSpPr/>
          <p:nvPr userDrawn="1"/>
        </p:nvSpPr>
        <p:spPr>
          <a:xfrm rot="5400000">
            <a:off x="1589834" y="-152792"/>
            <a:ext cx="1248316" cy="4427985"/>
          </a:xfrm>
          <a:prstGeom prst="round2SameRect">
            <a:avLst>
              <a:gd name="adj1" fmla="val 47810"/>
              <a:gd name="adj2" fmla="val 0"/>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1">
            <a:extLst>
              <a:ext uri="{FF2B5EF4-FFF2-40B4-BE49-F238E27FC236}">
                <a16:creationId xmlns:a16="http://schemas.microsoft.com/office/drawing/2014/main" id="{6FEE9E99-6305-BE47-BD33-87EBCE941ED2}"/>
              </a:ext>
            </a:extLst>
          </p:cNvPr>
          <p:cNvSpPr/>
          <p:nvPr userDrawn="1"/>
        </p:nvSpPr>
        <p:spPr>
          <a:xfrm rot="16200000">
            <a:off x="5887927" y="539808"/>
            <a:ext cx="1652121" cy="4860034"/>
          </a:xfrm>
          <a:prstGeom prst="round2SameRect">
            <a:avLst>
              <a:gd name="adj1" fmla="val 47810"/>
              <a:gd name="adj2" fmla="val 0"/>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ame Side Corner Rectangle 1">
            <a:extLst>
              <a:ext uri="{FF2B5EF4-FFF2-40B4-BE49-F238E27FC236}">
                <a16:creationId xmlns:a16="http://schemas.microsoft.com/office/drawing/2014/main" id="{6FEE9E99-6305-BE47-BD33-87EBCE941ED2}"/>
              </a:ext>
            </a:extLst>
          </p:cNvPr>
          <p:cNvSpPr/>
          <p:nvPr userDrawn="1"/>
        </p:nvSpPr>
        <p:spPr>
          <a:xfrm rot="5400000">
            <a:off x="1578593" y="1629141"/>
            <a:ext cx="1248316" cy="4427985"/>
          </a:xfrm>
          <a:prstGeom prst="round2SameRect">
            <a:avLst>
              <a:gd name="adj1" fmla="val 47810"/>
              <a:gd name="adj2" fmla="val 0"/>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userDrawn="1"/>
        </p:nvSpPr>
        <p:spPr>
          <a:xfrm>
            <a:off x="7214748" y="4731990"/>
            <a:ext cx="1238544" cy="307777"/>
          </a:xfrm>
          <a:prstGeom prst="rect">
            <a:avLst/>
          </a:prstGeom>
        </p:spPr>
        <p:txBody>
          <a:bodyPr wrap="none">
            <a:spAutoFit/>
          </a:bodyPr>
          <a:lstStyle/>
          <a:p>
            <a:r>
              <a:rPr lang="fr-FR" sz="1400" dirty="0" smtClean="0">
                <a:solidFill>
                  <a:srgbClr val="EB6018"/>
                </a:solidFill>
                <a:latin typeface="+mn-lt"/>
              </a:rPr>
              <a:t>(chiffres 2022)</a:t>
            </a:r>
            <a:endParaRPr lang="fr-FR" sz="1400" dirty="0">
              <a:solidFill>
                <a:srgbClr val="EB6018"/>
              </a:solidFill>
              <a:latin typeface="+mn-lt"/>
            </a:endParaRPr>
          </a:p>
        </p:txBody>
      </p:sp>
      <p:sp>
        <p:nvSpPr>
          <p:cNvPr id="14" name="ZoneTexte 13"/>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L’activité médicale de l’ICL</a:t>
            </a:r>
            <a:endParaRPr lang="fr-FR" sz="3200" b="1" dirty="0">
              <a:solidFill>
                <a:srgbClr val="EB6018"/>
              </a:solidFill>
              <a:latin typeface="+mn-lt"/>
            </a:endParaRPr>
          </a:p>
        </p:txBody>
      </p:sp>
      <p:sp>
        <p:nvSpPr>
          <p:cNvPr id="20" name="ZoneTexte 19"/>
          <p:cNvSpPr txBox="1"/>
          <p:nvPr userDrawn="1"/>
        </p:nvSpPr>
        <p:spPr>
          <a:xfrm>
            <a:off x="210330" y="1562160"/>
            <a:ext cx="3894316" cy="923330"/>
          </a:xfrm>
          <a:prstGeom prst="rect">
            <a:avLst/>
          </a:prstGeom>
          <a:noFill/>
        </p:spPr>
        <p:txBody>
          <a:bodyPr wrap="square" rtlCol="0">
            <a:spAutoFit/>
          </a:bodyPr>
          <a:lstStyle/>
          <a:p>
            <a:pPr marL="0" lvl="0" indent="0" algn="l" defTabSz="914400" rtl="0" eaLnBrk="1" fontAlgn="base" latinLnBrk="0" hangingPunct="1">
              <a:lnSpc>
                <a:spcPct val="90000"/>
              </a:lnSpc>
              <a:spcBef>
                <a:spcPts val="1000"/>
              </a:spcBef>
              <a:spcAft>
                <a:spcPct val="0"/>
              </a:spcAft>
              <a:buClr>
                <a:srgbClr val="EB6018"/>
              </a:buClr>
              <a:buFont typeface="Arial" panose="020B0604020202020204" pitchFamily="34" charset="0"/>
              <a:buNone/>
            </a:pPr>
            <a:r>
              <a:rPr lang="fr-FR" sz="2000" b="1" kern="1200" dirty="0" smtClean="0">
                <a:solidFill>
                  <a:schemeClr val="bg1"/>
                </a:solidFill>
                <a:latin typeface="+mn-lt"/>
                <a:ea typeface="+mn-ea"/>
                <a:cs typeface="Arial" charset="0"/>
              </a:rPr>
              <a:t>Chimiothérapie </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22 526 </a:t>
            </a:r>
            <a:r>
              <a:rPr lang="fr-FR" sz="1600" kern="1200" dirty="0" smtClean="0">
                <a:solidFill>
                  <a:schemeClr val="bg1"/>
                </a:solidFill>
                <a:latin typeface="+mn-lt"/>
                <a:ea typeface="+mn-ea"/>
                <a:cs typeface="Arial" charset="0"/>
              </a:rPr>
              <a:t>séances de chimiothérapie</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1 029 </a:t>
            </a:r>
            <a:r>
              <a:rPr lang="fr-FR" sz="1600" kern="1200" dirty="0" smtClean="0">
                <a:solidFill>
                  <a:schemeClr val="bg1"/>
                </a:solidFill>
                <a:latin typeface="+mn-lt"/>
                <a:ea typeface="+mn-ea"/>
                <a:cs typeface="Arial" charset="0"/>
              </a:rPr>
              <a:t>séjours de chimiothérapie</a:t>
            </a:r>
          </a:p>
        </p:txBody>
      </p:sp>
      <p:sp>
        <p:nvSpPr>
          <p:cNvPr id="12" name="ZoneTexte 11"/>
          <p:cNvSpPr txBox="1"/>
          <p:nvPr userDrawn="1"/>
        </p:nvSpPr>
        <p:spPr>
          <a:xfrm>
            <a:off x="210330" y="3396857"/>
            <a:ext cx="3894316" cy="954107"/>
          </a:xfrm>
          <a:prstGeom prst="rect">
            <a:avLst/>
          </a:prstGeom>
          <a:noFill/>
        </p:spPr>
        <p:txBody>
          <a:bodyPr wrap="square" rtlCol="0">
            <a:spAutoFit/>
          </a:bodyPr>
          <a:lstStyle/>
          <a:p>
            <a:pPr marL="0" lvl="0" indent="0">
              <a:buClr>
                <a:schemeClr val="bg1"/>
              </a:buClr>
              <a:buFont typeface="Arial" panose="020B0604020202020204" pitchFamily="34" charset="0"/>
              <a:buNone/>
            </a:pPr>
            <a:r>
              <a:rPr lang="fr-FR" sz="2000" b="1" kern="1200" dirty="0" smtClean="0">
                <a:solidFill>
                  <a:schemeClr val="bg1"/>
                </a:solidFill>
                <a:latin typeface="+mn-lt"/>
                <a:ea typeface="+mn-ea"/>
                <a:cs typeface="Arial" charset="0"/>
              </a:rPr>
              <a:t>Radiothérapie</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2 432 </a:t>
            </a:r>
            <a:r>
              <a:rPr lang="fr-FR" sz="1600" dirty="0" smtClean="0">
                <a:solidFill>
                  <a:schemeClr val="bg1"/>
                </a:solidFill>
                <a:latin typeface="+mn-lt"/>
              </a:rPr>
              <a:t>traitements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34 363 </a:t>
            </a:r>
            <a:r>
              <a:rPr lang="fr-FR" sz="1600" dirty="0" smtClean="0">
                <a:solidFill>
                  <a:schemeClr val="bg1"/>
                </a:solidFill>
                <a:latin typeface="+mn-lt"/>
              </a:rPr>
              <a:t>séances </a:t>
            </a:r>
          </a:p>
        </p:txBody>
      </p:sp>
      <p:sp>
        <p:nvSpPr>
          <p:cNvPr id="13" name="ZoneTexte 12"/>
          <p:cNvSpPr txBox="1"/>
          <p:nvPr userDrawn="1"/>
        </p:nvSpPr>
        <p:spPr>
          <a:xfrm>
            <a:off x="4559562" y="2215772"/>
            <a:ext cx="4584443" cy="1508105"/>
          </a:xfrm>
          <a:prstGeom prst="rect">
            <a:avLst/>
          </a:prstGeom>
          <a:noFill/>
        </p:spPr>
        <p:txBody>
          <a:bodyPr wrap="square" rtlCol="0">
            <a:spAutoFit/>
          </a:bodyPr>
          <a:lstStyle/>
          <a:p>
            <a:pPr marL="0" lvl="0" indent="0" algn="l" rtl="0" fontAlgn="base">
              <a:spcBef>
                <a:spcPct val="0"/>
              </a:spcBef>
              <a:spcAft>
                <a:spcPct val="0"/>
              </a:spcAft>
              <a:buClr>
                <a:srgbClr val="EB6018"/>
              </a:buClr>
              <a:buFont typeface="Arial" panose="020B0604020202020204" pitchFamily="34" charset="0"/>
              <a:buNone/>
            </a:pPr>
            <a:r>
              <a:rPr lang="fr-FR" sz="2000" b="1" kern="1200" dirty="0" smtClean="0">
                <a:solidFill>
                  <a:schemeClr val="bg1"/>
                </a:solidFill>
                <a:latin typeface="+mn-lt"/>
                <a:ea typeface="+mn-ea"/>
                <a:cs typeface="Arial" charset="0"/>
              </a:rPr>
              <a:t>Chirurgie</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2 245 </a:t>
            </a:r>
            <a:r>
              <a:rPr lang="fr-FR" sz="1600" kern="1200" dirty="0" smtClean="0">
                <a:solidFill>
                  <a:schemeClr val="bg1"/>
                </a:solidFill>
                <a:latin typeface="+mn-lt"/>
                <a:ea typeface="+mn-ea"/>
                <a:cs typeface="Arial" charset="0"/>
              </a:rPr>
              <a:t>séjours chirurgicaux</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1 087 </a:t>
            </a:r>
            <a:r>
              <a:rPr lang="fr-FR" sz="1600" kern="1200" dirty="0" smtClean="0">
                <a:solidFill>
                  <a:schemeClr val="bg1"/>
                </a:solidFill>
                <a:latin typeface="+mn-lt"/>
                <a:ea typeface="+mn-ea"/>
                <a:cs typeface="Arial" charset="0"/>
              </a:rPr>
              <a:t>séjours en unité d'hospitalisation complète</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1 158 </a:t>
            </a:r>
            <a:r>
              <a:rPr lang="fr-FR" sz="1600" kern="1200" dirty="0" smtClean="0">
                <a:solidFill>
                  <a:schemeClr val="bg1"/>
                </a:solidFill>
                <a:latin typeface="+mn-lt"/>
                <a:ea typeface="+mn-ea"/>
                <a:cs typeface="Arial" charset="0"/>
              </a:rPr>
              <a:t>venues en unité ambulatoire</a:t>
            </a:r>
          </a:p>
          <a:p>
            <a:pPr marL="285750" lvl="0" indent="-285750" algn="l" rtl="0" fontAlgn="base">
              <a:spcBef>
                <a:spcPct val="0"/>
              </a:spcBef>
              <a:spcAft>
                <a:spcPct val="0"/>
              </a:spcAft>
              <a:buClr>
                <a:schemeClr val="bg1"/>
              </a:buClr>
              <a:buFont typeface="Arial" panose="020B0604020202020204" pitchFamily="34" charset="0"/>
              <a:buChar char="•"/>
            </a:pPr>
            <a:r>
              <a:rPr lang="fr-FR" sz="1600" kern="1200" dirty="0" smtClean="0">
                <a:solidFill>
                  <a:schemeClr val="bg1"/>
                </a:solidFill>
                <a:latin typeface="+mn-lt"/>
                <a:ea typeface="+mn-ea"/>
                <a:cs typeface="Arial" charset="0"/>
              </a:rPr>
              <a:t>Taux de chirurgie ambulatoire : </a:t>
            </a:r>
            <a:r>
              <a:rPr lang="fr-FR" sz="1800" b="1" kern="1200" dirty="0" smtClean="0">
                <a:solidFill>
                  <a:schemeClr val="bg1"/>
                </a:solidFill>
                <a:latin typeface="+mn-lt"/>
                <a:ea typeface="+mn-ea"/>
                <a:cs typeface="Arial" charset="0"/>
              </a:rPr>
              <a:t>64%</a:t>
            </a:r>
          </a:p>
        </p:txBody>
      </p:sp>
      <p:sp>
        <p:nvSpPr>
          <p:cNvPr id="16"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7" name="Imag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3896476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équipement de l'ICL - NON MODIFIABLE">
    <p:spTree>
      <p:nvGrpSpPr>
        <p:cNvPr id="1" name=""/>
        <p:cNvGrpSpPr/>
        <p:nvPr/>
      </p:nvGrpSpPr>
      <p:grpSpPr>
        <a:xfrm>
          <a:off x="0" y="0"/>
          <a:ext cx="0" cy="0"/>
          <a:chOff x="0" y="0"/>
          <a:chExt cx="0" cy="0"/>
        </a:xfrm>
      </p:grpSpPr>
      <p:grpSp>
        <p:nvGrpSpPr>
          <p:cNvPr id="9" name="Groupe 8"/>
          <p:cNvGrpSpPr/>
          <p:nvPr userDrawn="1"/>
        </p:nvGrpSpPr>
        <p:grpSpPr>
          <a:xfrm>
            <a:off x="563391" y="195486"/>
            <a:ext cx="8382730" cy="4752510"/>
            <a:chOff x="322251" y="195486"/>
            <a:chExt cx="8382730" cy="4752510"/>
          </a:xfrm>
        </p:grpSpPr>
        <p:sp>
          <p:nvSpPr>
            <p:cNvPr id="10" name="Rectangle 9">
              <a:extLst>
                <a:ext uri="{FF2B5EF4-FFF2-40B4-BE49-F238E27FC236}">
                  <a16:creationId xmlns:a16="http://schemas.microsoft.com/office/drawing/2014/main" id="{3F1033BF-69BC-FC43-9268-D7D98587DB2F}"/>
                </a:ext>
              </a:extLst>
            </p:cNvPr>
            <p:cNvSpPr/>
            <p:nvPr/>
          </p:nvSpPr>
          <p:spPr>
            <a:xfrm>
              <a:off x="322251" y="1776855"/>
              <a:ext cx="1680817" cy="15883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1" name="Rectangle 10">
              <a:extLst>
                <a:ext uri="{FF2B5EF4-FFF2-40B4-BE49-F238E27FC236}">
                  <a16:creationId xmlns:a16="http://schemas.microsoft.com/office/drawing/2014/main" id="{098ADE38-9B3F-B54E-859E-3F4371137B98}"/>
                </a:ext>
              </a:extLst>
            </p:cNvPr>
            <p:cNvSpPr/>
            <p:nvPr/>
          </p:nvSpPr>
          <p:spPr>
            <a:xfrm>
              <a:off x="2000080" y="1776855"/>
              <a:ext cx="1680817" cy="1588372"/>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3" name="Rectangle 62">
              <a:extLst>
                <a:ext uri="{FF2B5EF4-FFF2-40B4-BE49-F238E27FC236}">
                  <a16:creationId xmlns:a16="http://schemas.microsoft.com/office/drawing/2014/main" id="{3F1033BF-69BC-FC43-9268-D7D98587DB2F}"/>
                </a:ext>
              </a:extLst>
            </p:cNvPr>
            <p:cNvSpPr/>
            <p:nvPr userDrawn="1"/>
          </p:nvSpPr>
          <p:spPr>
            <a:xfrm>
              <a:off x="7029193" y="1777485"/>
              <a:ext cx="1667718" cy="1588372"/>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3" name="Rectangle 12">
              <a:extLst>
                <a:ext uri="{FF2B5EF4-FFF2-40B4-BE49-F238E27FC236}">
                  <a16:creationId xmlns:a16="http://schemas.microsoft.com/office/drawing/2014/main" id="{5721C3FB-735D-8F47-AAEF-B6E52FC6EA10}"/>
                </a:ext>
              </a:extLst>
            </p:cNvPr>
            <p:cNvSpPr/>
            <p:nvPr/>
          </p:nvSpPr>
          <p:spPr>
            <a:xfrm>
              <a:off x="5351363" y="1776855"/>
              <a:ext cx="1680817" cy="1588372"/>
            </a:xfrm>
            <a:prstGeom prst="rect">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2" name="Rectangle 11">
              <a:extLst>
                <a:ext uri="{FF2B5EF4-FFF2-40B4-BE49-F238E27FC236}">
                  <a16:creationId xmlns:a16="http://schemas.microsoft.com/office/drawing/2014/main" id="{243642F3-73DF-6444-8C72-1A88E091E0B6}"/>
                </a:ext>
              </a:extLst>
            </p:cNvPr>
            <p:cNvSpPr/>
            <p:nvPr/>
          </p:nvSpPr>
          <p:spPr>
            <a:xfrm>
              <a:off x="3676841" y="1776855"/>
              <a:ext cx="1680817" cy="1588372"/>
            </a:xfrm>
            <a:prstGeom prst="rect">
              <a:avLst/>
            </a:prstGeom>
            <a:solidFill>
              <a:srgbClr val="F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7" name="Rectangle 66">
              <a:extLst>
                <a:ext uri="{FF2B5EF4-FFF2-40B4-BE49-F238E27FC236}">
                  <a16:creationId xmlns:a16="http://schemas.microsoft.com/office/drawing/2014/main" id="{404776D6-61A4-774D-AC33-8CE89D84B456}"/>
                </a:ext>
              </a:extLst>
            </p:cNvPr>
            <p:cNvSpPr/>
            <p:nvPr userDrawn="1"/>
          </p:nvSpPr>
          <p:spPr>
            <a:xfrm>
              <a:off x="3673535" y="3356207"/>
              <a:ext cx="1680817" cy="1582769"/>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9425B13-1E60-7742-BE63-BE6B4CE4EF29}"/>
                </a:ext>
              </a:extLst>
            </p:cNvPr>
            <p:cNvSpPr/>
            <p:nvPr/>
          </p:nvSpPr>
          <p:spPr>
            <a:xfrm>
              <a:off x="2002453" y="195486"/>
              <a:ext cx="1680817" cy="1582769"/>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404776D6-61A4-774D-AC33-8CE89D84B456}"/>
                </a:ext>
              </a:extLst>
            </p:cNvPr>
            <p:cNvSpPr/>
            <p:nvPr/>
          </p:nvSpPr>
          <p:spPr>
            <a:xfrm>
              <a:off x="3683271" y="195486"/>
              <a:ext cx="1680817" cy="1582769"/>
            </a:xfrm>
            <a:prstGeom prst="rect">
              <a:avLst/>
            </a:prstGeom>
            <a:solidFill>
              <a:srgbClr val="AA0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6FEE9E99-6305-BE47-BD33-87EBCE941ED2}"/>
                </a:ext>
              </a:extLst>
            </p:cNvPr>
            <p:cNvSpPr/>
            <p:nvPr userDrawn="1"/>
          </p:nvSpPr>
          <p:spPr>
            <a:xfrm>
              <a:off x="7016094" y="197594"/>
              <a:ext cx="1680817" cy="1577263"/>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39425B13-1E60-7742-BE63-BE6B4CE4EF29}"/>
                </a:ext>
              </a:extLst>
            </p:cNvPr>
            <p:cNvSpPr/>
            <p:nvPr userDrawn="1"/>
          </p:nvSpPr>
          <p:spPr>
            <a:xfrm>
              <a:off x="1996580" y="3357626"/>
              <a:ext cx="1680817" cy="1582769"/>
            </a:xfrm>
            <a:prstGeom prst="rect">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a:extLst>
                <a:ext uri="{FF2B5EF4-FFF2-40B4-BE49-F238E27FC236}">
                  <a16:creationId xmlns:a16="http://schemas.microsoft.com/office/drawing/2014/main" id="{404776D6-61A4-774D-AC33-8CE89D84B456}"/>
                </a:ext>
              </a:extLst>
            </p:cNvPr>
            <p:cNvSpPr/>
            <p:nvPr userDrawn="1"/>
          </p:nvSpPr>
          <p:spPr>
            <a:xfrm>
              <a:off x="322251" y="3365227"/>
              <a:ext cx="1680817" cy="1582769"/>
            </a:xfrm>
            <a:prstGeom prst="rect">
              <a:avLst/>
            </a:prstGeom>
            <a:solidFill>
              <a:srgbClr val="AA0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a:extLst>
                <a:ext uri="{FF2B5EF4-FFF2-40B4-BE49-F238E27FC236}">
                  <a16:creationId xmlns:a16="http://schemas.microsoft.com/office/drawing/2014/main" id="{A33860EE-12BF-6042-AC9F-82C9F6C882D0}"/>
                </a:ext>
              </a:extLst>
            </p:cNvPr>
            <p:cNvSpPr/>
            <p:nvPr userDrawn="1"/>
          </p:nvSpPr>
          <p:spPr>
            <a:xfrm>
              <a:off x="5351364" y="3358205"/>
              <a:ext cx="1680817" cy="1582769"/>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a:extLst>
                <a:ext uri="{FF2B5EF4-FFF2-40B4-BE49-F238E27FC236}">
                  <a16:creationId xmlns:a16="http://schemas.microsoft.com/office/drawing/2014/main" id="{404776D6-61A4-774D-AC33-8CE89D84B456}"/>
                </a:ext>
              </a:extLst>
            </p:cNvPr>
            <p:cNvSpPr/>
            <p:nvPr userDrawn="1"/>
          </p:nvSpPr>
          <p:spPr>
            <a:xfrm>
              <a:off x="7024164" y="3356207"/>
              <a:ext cx="1680817" cy="1582769"/>
            </a:xfrm>
            <a:prstGeom prst="rect">
              <a:avLst/>
            </a:prstGeom>
            <a:solidFill>
              <a:srgbClr val="F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A33860EE-12BF-6042-AC9F-82C9F6C882D0}"/>
                </a:ext>
              </a:extLst>
            </p:cNvPr>
            <p:cNvSpPr/>
            <p:nvPr/>
          </p:nvSpPr>
          <p:spPr>
            <a:xfrm>
              <a:off x="5357044" y="195486"/>
              <a:ext cx="1680817" cy="15827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23354C"/>
                </a:solidFill>
              </a:endParaRPr>
            </a:p>
          </p:txBody>
        </p:sp>
      </p:grpSp>
      <p:sp>
        <p:nvSpPr>
          <p:cNvPr id="28" name="Rectangle 27"/>
          <p:cNvSpPr/>
          <p:nvPr userDrawn="1"/>
        </p:nvSpPr>
        <p:spPr>
          <a:xfrm>
            <a:off x="2240565" y="498612"/>
            <a:ext cx="1674110"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6</a:t>
            </a:r>
            <a:r>
              <a:rPr lang="fr-FR" sz="3200" kern="1200" dirty="0" smtClean="0">
                <a:solidFill>
                  <a:schemeClr val="bg1"/>
                </a:solidFill>
                <a:latin typeface="+mn-lt"/>
                <a:ea typeface="+mn-ea"/>
                <a:cs typeface="Arial" charset="0"/>
              </a:rPr>
              <a:t> </a:t>
            </a:r>
            <a:r>
              <a:rPr lang="fr-FR" sz="1600" kern="1200" dirty="0" smtClean="0">
                <a:solidFill>
                  <a:schemeClr val="bg1"/>
                </a:solidFill>
                <a:latin typeface="+mn-lt"/>
                <a:ea typeface="+mn-ea"/>
                <a:cs typeface="Arial" charset="0"/>
              </a:rPr>
              <a:t/>
            </a:r>
            <a:br>
              <a:rPr lang="fr-FR" sz="1600"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blocs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opératoires </a:t>
            </a:r>
          </a:p>
        </p:txBody>
      </p:sp>
      <p:sp>
        <p:nvSpPr>
          <p:cNvPr id="29" name="Rectangle 28"/>
          <p:cNvSpPr/>
          <p:nvPr userDrawn="1"/>
        </p:nvSpPr>
        <p:spPr>
          <a:xfrm>
            <a:off x="3917366" y="458063"/>
            <a:ext cx="1675137"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6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appareils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de radiothérapie </a:t>
            </a:r>
          </a:p>
        </p:txBody>
      </p:sp>
      <p:sp>
        <p:nvSpPr>
          <p:cNvPr id="30" name="Rectangle 29"/>
          <p:cNvSpPr/>
          <p:nvPr userDrawn="1"/>
        </p:nvSpPr>
        <p:spPr>
          <a:xfrm>
            <a:off x="5588961" y="505049"/>
            <a:ext cx="1684359"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rgbClr val="23354C"/>
                </a:solidFill>
                <a:latin typeface="+mn-lt"/>
                <a:ea typeface="+mn-ea"/>
                <a:cs typeface="Arial" charset="0"/>
              </a:rPr>
              <a:t>1</a:t>
            </a:r>
            <a:r>
              <a:rPr lang="fr-FR" sz="1600" b="1" kern="1200" dirty="0" smtClean="0">
                <a:solidFill>
                  <a:srgbClr val="23354C"/>
                </a:solidFill>
                <a:latin typeface="+mn-lt"/>
                <a:ea typeface="+mn-ea"/>
                <a:cs typeface="Arial" charset="0"/>
              </a:rPr>
              <a:t/>
            </a:r>
            <a:br>
              <a:rPr lang="fr-FR" sz="1600" b="1" kern="1200" dirty="0" smtClean="0">
                <a:solidFill>
                  <a:srgbClr val="23354C"/>
                </a:solidFill>
                <a:latin typeface="+mn-lt"/>
                <a:ea typeface="+mn-ea"/>
                <a:cs typeface="Arial" charset="0"/>
              </a:rPr>
            </a:br>
            <a:r>
              <a:rPr lang="fr-FR" sz="1600" b="1" kern="1200" dirty="0" smtClean="0">
                <a:solidFill>
                  <a:srgbClr val="23354C"/>
                </a:solidFill>
                <a:latin typeface="+mn-lt"/>
                <a:ea typeface="+mn-ea"/>
                <a:cs typeface="Arial" charset="0"/>
              </a:rPr>
              <a:t> navigateur </a:t>
            </a:r>
            <a:br>
              <a:rPr lang="fr-FR" sz="1600" b="1" kern="1200" dirty="0" smtClean="0">
                <a:solidFill>
                  <a:srgbClr val="23354C"/>
                </a:solidFill>
                <a:latin typeface="+mn-lt"/>
                <a:ea typeface="+mn-ea"/>
                <a:cs typeface="Arial" charset="0"/>
              </a:rPr>
            </a:br>
            <a:r>
              <a:rPr lang="fr-FR" sz="1600" b="1" kern="1200" dirty="0" err="1" smtClean="0">
                <a:solidFill>
                  <a:srgbClr val="23354C"/>
                </a:solidFill>
                <a:latin typeface="+mn-lt"/>
                <a:ea typeface="+mn-ea"/>
                <a:cs typeface="Arial" charset="0"/>
              </a:rPr>
              <a:t>craniofacial</a:t>
            </a:r>
            <a:r>
              <a:rPr lang="fr-FR" sz="1600" b="1" kern="1200" dirty="0" smtClean="0">
                <a:solidFill>
                  <a:srgbClr val="23354C"/>
                </a:solidFill>
                <a:latin typeface="+mn-lt"/>
                <a:ea typeface="+mn-ea"/>
                <a:cs typeface="Arial" charset="0"/>
              </a:rPr>
              <a:t> </a:t>
            </a:r>
          </a:p>
        </p:txBody>
      </p:sp>
      <p:sp>
        <p:nvSpPr>
          <p:cNvPr id="31" name="Rectangle 30"/>
          <p:cNvSpPr/>
          <p:nvPr userDrawn="1"/>
        </p:nvSpPr>
        <p:spPr>
          <a:xfrm>
            <a:off x="2235539" y="2081676"/>
            <a:ext cx="1681827"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scanner</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 diagnostique </a:t>
            </a:r>
          </a:p>
        </p:txBody>
      </p:sp>
      <p:sp>
        <p:nvSpPr>
          <p:cNvPr id="32" name="Rectangle 31"/>
          <p:cNvSpPr/>
          <p:nvPr userDrawn="1"/>
        </p:nvSpPr>
        <p:spPr>
          <a:xfrm>
            <a:off x="580738" y="2126460"/>
            <a:ext cx="1666162" cy="978729"/>
          </a:xfrm>
          <a:prstGeom prst="rect">
            <a:avLst/>
          </a:prstGeom>
        </p:spPr>
        <p:txBody>
          <a:bodyPr wrap="non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rgbClr val="23354C"/>
                </a:solidFill>
                <a:latin typeface="+mn-lt"/>
                <a:ea typeface="+mn-ea"/>
                <a:cs typeface="Arial" charset="0"/>
              </a:rPr>
              <a:t>2 </a:t>
            </a:r>
            <a:r>
              <a:rPr lang="fr-FR" sz="1600" b="1" kern="1200" dirty="0" smtClean="0">
                <a:solidFill>
                  <a:srgbClr val="23354C"/>
                </a:solidFill>
                <a:latin typeface="+mn-lt"/>
                <a:ea typeface="+mn-ea"/>
                <a:cs typeface="Arial" charset="0"/>
              </a:rPr>
              <a:t/>
            </a:r>
            <a:br>
              <a:rPr lang="fr-FR" sz="1600" b="1" kern="1200" dirty="0" smtClean="0">
                <a:solidFill>
                  <a:srgbClr val="23354C"/>
                </a:solidFill>
                <a:latin typeface="+mn-lt"/>
                <a:ea typeface="+mn-ea"/>
                <a:cs typeface="Arial" charset="0"/>
              </a:rPr>
            </a:br>
            <a:r>
              <a:rPr lang="fr-FR" sz="1600" b="1" kern="1200" dirty="0" smtClean="0">
                <a:solidFill>
                  <a:srgbClr val="23354C"/>
                </a:solidFill>
                <a:latin typeface="+mn-lt"/>
                <a:ea typeface="+mn-ea"/>
                <a:cs typeface="Arial" charset="0"/>
              </a:rPr>
              <a:t>mammographies </a:t>
            </a:r>
            <a:br>
              <a:rPr lang="fr-FR" sz="1600" b="1" kern="1200" dirty="0" smtClean="0">
                <a:solidFill>
                  <a:srgbClr val="23354C"/>
                </a:solidFill>
                <a:latin typeface="+mn-lt"/>
                <a:ea typeface="+mn-ea"/>
                <a:cs typeface="Arial" charset="0"/>
              </a:rPr>
            </a:br>
            <a:r>
              <a:rPr lang="fr-FR" sz="1600" b="1" kern="1200" dirty="0" smtClean="0">
                <a:solidFill>
                  <a:srgbClr val="23354C"/>
                </a:solidFill>
                <a:latin typeface="+mn-lt"/>
                <a:ea typeface="+mn-ea"/>
                <a:cs typeface="Arial" charset="0"/>
              </a:rPr>
              <a:t>numériques </a:t>
            </a:r>
          </a:p>
        </p:txBody>
      </p:sp>
      <p:sp>
        <p:nvSpPr>
          <p:cNvPr id="33" name="Rectangle 32"/>
          <p:cNvSpPr/>
          <p:nvPr userDrawn="1"/>
        </p:nvSpPr>
        <p:spPr>
          <a:xfrm>
            <a:off x="564135" y="3667245"/>
            <a:ext cx="1676429"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a:t>
            </a:r>
            <a:r>
              <a:rPr lang="fr-FR" sz="1600" b="1" kern="1200" dirty="0" smtClean="0">
                <a:solidFill>
                  <a:schemeClr val="bg1"/>
                </a:solidFill>
                <a:latin typeface="+mn-lt"/>
                <a:ea typeface="+mn-ea"/>
                <a:cs typeface="Arial" charset="0"/>
              </a:rPr>
              <a:t>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caméra fluorescente </a:t>
            </a:r>
          </a:p>
        </p:txBody>
      </p:sp>
      <p:sp>
        <p:nvSpPr>
          <p:cNvPr id="34" name="Rectangle 33"/>
          <p:cNvSpPr/>
          <p:nvPr userDrawn="1"/>
        </p:nvSpPr>
        <p:spPr>
          <a:xfrm>
            <a:off x="2231425" y="3658225"/>
            <a:ext cx="1660769"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br>
              <a:rPr lang="fr-FR" sz="3200" b="1" kern="1200" dirty="0" smtClean="0">
                <a:solidFill>
                  <a:schemeClr val="bg1"/>
                </a:solidFill>
                <a:latin typeface="+mn-lt"/>
                <a:ea typeface="+mn-ea"/>
                <a:cs typeface="Arial" charset="0"/>
              </a:rPr>
            </a:br>
            <a:r>
              <a:rPr lang="fr-FR" sz="1600" b="1" kern="1200" dirty="0" err="1" smtClean="0">
                <a:solidFill>
                  <a:schemeClr val="bg1"/>
                </a:solidFill>
                <a:latin typeface="+mn-lt"/>
                <a:ea typeface="+mn-ea"/>
                <a:cs typeface="Arial" charset="0"/>
              </a:rPr>
              <a:t>orthopanto</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err="1" smtClean="0">
                <a:solidFill>
                  <a:schemeClr val="bg1"/>
                </a:solidFill>
                <a:latin typeface="+mn-lt"/>
                <a:ea typeface="+mn-ea"/>
                <a:cs typeface="Arial" charset="0"/>
              </a:rPr>
              <a:t>mographe</a:t>
            </a:r>
            <a:r>
              <a:rPr lang="fr-FR" sz="1600" b="1" kern="1200" dirty="0" smtClean="0">
                <a:solidFill>
                  <a:schemeClr val="bg1"/>
                </a:solidFill>
                <a:latin typeface="+mn-lt"/>
                <a:ea typeface="+mn-ea"/>
                <a:cs typeface="Arial" charset="0"/>
              </a:rPr>
              <a:t> </a:t>
            </a:r>
          </a:p>
        </p:txBody>
      </p:sp>
      <p:sp>
        <p:nvSpPr>
          <p:cNvPr id="35" name="Rectangle 34"/>
          <p:cNvSpPr/>
          <p:nvPr userDrawn="1"/>
        </p:nvSpPr>
        <p:spPr>
          <a:xfrm>
            <a:off x="7257234" y="498612"/>
            <a:ext cx="1680202"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2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IRM dédiée cancer </a:t>
            </a:r>
          </a:p>
        </p:txBody>
      </p:sp>
      <p:sp>
        <p:nvSpPr>
          <p:cNvPr id="36" name="Rectangle 35"/>
          <p:cNvSpPr/>
          <p:nvPr userDrawn="1"/>
        </p:nvSpPr>
        <p:spPr>
          <a:xfrm>
            <a:off x="3931244" y="3584146"/>
            <a:ext cx="1653799" cy="11449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4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échographes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partagées avec le CHRU de Nancy </a:t>
            </a:r>
            <a:endParaRPr lang="fr-FR" sz="1600" b="0" kern="1200" dirty="0" smtClean="0">
              <a:solidFill>
                <a:schemeClr val="bg1"/>
              </a:solidFill>
              <a:latin typeface="+mn-lt"/>
              <a:ea typeface="+mn-ea"/>
              <a:cs typeface="Arial" charset="0"/>
            </a:endParaRPr>
          </a:p>
        </p:txBody>
      </p:sp>
      <p:sp>
        <p:nvSpPr>
          <p:cNvPr id="38" name="Rectangle 37"/>
          <p:cNvSpPr/>
          <p:nvPr userDrawn="1"/>
        </p:nvSpPr>
        <p:spPr>
          <a:xfrm>
            <a:off x="7279001" y="2099270"/>
            <a:ext cx="1662411"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scanner de radiothérapie </a:t>
            </a:r>
          </a:p>
        </p:txBody>
      </p:sp>
      <p:sp>
        <p:nvSpPr>
          <p:cNvPr id="55" name="Rectangle 54"/>
          <p:cNvSpPr/>
          <p:nvPr userDrawn="1"/>
        </p:nvSpPr>
        <p:spPr>
          <a:xfrm>
            <a:off x="5608534" y="1864338"/>
            <a:ext cx="1669852" cy="1366528"/>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3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projecteurs de curiethérapie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   à débit pulsé (PDR)</a:t>
            </a:r>
          </a:p>
        </p:txBody>
      </p:sp>
      <p:sp>
        <p:nvSpPr>
          <p:cNvPr id="56" name="Rectangle 55"/>
          <p:cNvSpPr/>
          <p:nvPr userDrawn="1"/>
        </p:nvSpPr>
        <p:spPr>
          <a:xfrm>
            <a:off x="5597750" y="3465012"/>
            <a:ext cx="1661259" cy="1366528"/>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projecteur de curiethérapie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   à haut débit (HDR)</a:t>
            </a:r>
          </a:p>
        </p:txBody>
      </p:sp>
      <p:sp>
        <p:nvSpPr>
          <p:cNvPr id="57" name="Rectangle 56"/>
          <p:cNvSpPr/>
          <p:nvPr userDrawn="1"/>
        </p:nvSpPr>
        <p:spPr>
          <a:xfrm>
            <a:off x="3917366" y="1788626"/>
            <a:ext cx="1687862" cy="1560427"/>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table de </a:t>
            </a:r>
            <a:r>
              <a:rPr lang="fr-FR" sz="1600" b="1" kern="1200" dirty="0" err="1" smtClean="0">
                <a:solidFill>
                  <a:schemeClr val="bg1"/>
                </a:solidFill>
                <a:latin typeface="+mn-lt"/>
                <a:ea typeface="+mn-ea"/>
                <a:cs typeface="Arial" charset="0"/>
              </a:rPr>
              <a:t>macrobiopsie</a:t>
            </a:r>
            <a:r>
              <a:rPr lang="fr-FR" sz="1600" b="1" kern="1200" dirty="0" smtClean="0">
                <a:solidFill>
                  <a:schemeClr val="bg1"/>
                </a:solidFill>
                <a:latin typeface="+mn-lt"/>
                <a:ea typeface="+mn-ea"/>
                <a:cs typeface="Arial" charset="0"/>
              </a:rPr>
              <a:t>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avec système de </a:t>
            </a:r>
            <a:r>
              <a:rPr lang="fr-FR" sz="1400" b="0" kern="1200" dirty="0" err="1" smtClean="0">
                <a:solidFill>
                  <a:schemeClr val="bg1"/>
                </a:solidFill>
                <a:latin typeface="+mn-lt"/>
                <a:ea typeface="+mn-ea"/>
                <a:cs typeface="Arial" charset="0"/>
              </a:rPr>
              <a:t>macrobiopsie</a:t>
            </a:r>
            <a:r>
              <a:rPr lang="fr-FR" sz="1400" b="0" kern="1200" dirty="0" smtClean="0">
                <a:solidFill>
                  <a:schemeClr val="bg1"/>
                </a:solidFill>
                <a:latin typeface="+mn-lt"/>
                <a:ea typeface="+mn-ea"/>
                <a:cs typeface="Arial" charset="0"/>
              </a:rPr>
              <a:t> mammaire</a:t>
            </a:r>
            <a:endParaRPr lang="fr-FR" sz="1400" b="0" kern="1200" noProof="0" dirty="0" smtClean="0">
              <a:solidFill>
                <a:schemeClr val="bg1"/>
              </a:solidFill>
              <a:latin typeface="+mn-lt"/>
              <a:ea typeface="+mn-ea"/>
              <a:cs typeface="Arial" charset="0"/>
            </a:endParaRPr>
          </a:p>
        </p:txBody>
      </p:sp>
      <p:sp>
        <p:nvSpPr>
          <p:cNvPr id="39" name="Rectangle 38"/>
          <p:cNvSpPr/>
          <p:nvPr userDrawn="1"/>
        </p:nvSpPr>
        <p:spPr>
          <a:xfrm>
            <a:off x="7304781" y="3367377"/>
            <a:ext cx="1613099" cy="1560427"/>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robot chirurgical Da Vinci®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en </a:t>
            </a:r>
            <a:r>
              <a:rPr lang="fr-FR" sz="1400" b="0" kern="1200" dirty="0" err="1" smtClean="0">
                <a:solidFill>
                  <a:schemeClr val="bg1"/>
                </a:solidFill>
                <a:latin typeface="+mn-lt"/>
                <a:ea typeface="+mn-ea"/>
                <a:cs typeface="Arial" charset="0"/>
              </a:rPr>
              <a:t>co</a:t>
            </a:r>
            <a:r>
              <a:rPr lang="fr-FR" sz="1400" b="0" kern="1200" dirty="0" smtClean="0">
                <a:solidFill>
                  <a:schemeClr val="bg1"/>
                </a:solidFill>
                <a:latin typeface="+mn-lt"/>
                <a:ea typeface="+mn-ea"/>
                <a:cs typeface="Arial" charset="0"/>
              </a:rPr>
              <a:t> utilisation avec le CHRU de Nancy </a:t>
            </a:r>
          </a:p>
        </p:txBody>
      </p:sp>
      <p:sp>
        <p:nvSpPr>
          <p:cNvPr id="4" name="Rectangle 3"/>
          <p:cNvSpPr/>
          <p:nvPr userDrawn="1"/>
        </p:nvSpPr>
        <p:spPr>
          <a:xfrm>
            <a:off x="471803" y="201687"/>
            <a:ext cx="2064080" cy="646331"/>
          </a:xfrm>
          <a:prstGeom prst="rect">
            <a:avLst/>
          </a:prstGeom>
        </p:spPr>
        <p:txBody>
          <a:bodyPr wrap="square">
            <a:spAutoFit/>
          </a:bodyPr>
          <a:lstStyle/>
          <a:p>
            <a:r>
              <a:rPr lang="fr-FR" b="1" dirty="0" smtClean="0">
                <a:solidFill>
                  <a:srgbClr val="EE7326"/>
                </a:solidFill>
              </a:rPr>
              <a:t>L’équipement </a:t>
            </a:r>
            <a:br>
              <a:rPr lang="fr-FR" b="1" dirty="0" smtClean="0">
                <a:solidFill>
                  <a:srgbClr val="EE7326"/>
                </a:solidFill>
              </a:rPr>
            </a:br>
            <a:r>
              <a:rPr lang="fr-FR" b="1" dirty="0" smtClean="0">
                <a:solidFill>
                  <a:srgbClr val="EE7326"/>
                </a:solidFill>
              </a:rPr>
              <a:t>de l’ICL</a:t>
            </a:r>
            <a:endParaRPr lang="fr-FR" b="1" dirty="0">
              <a:solidFill>
                <a:srgbClr val="EE7326"/>
              </a:solidFill>
            </a:endParaRPr>
          </a:p>
        </p:txBody>
      </p:sp>
      <p:sp>
        <p:nvSpPr>
          <p:cNvPr id="71" name="Ellipse 70"/>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434657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éseau national et régional ICL - NON MODIFIABL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92866" y="1431615"/>
            <a:ext cx="3123240" cy="3300294"/>
          </a:xfrm>
          <a:prstGeom prst="rect">
            <a:avLst/>
          </a:prstGeom>
        </p:spPr>
      </p:pic>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userDrawn="1"/>
        </p:nvSpPr>
        <p:spPr>
          <a:xfrm>
            <a:off x="6084168" y="1028618"/>
            <a:ext cx="3051232" cy="338554"/>
          </a:xfrm>
          <a:prstGeom prst="rect">
            <a:avLst/>
          </a:prstGeom>
        </p:spPr>
        <p:txBody>
          <a:bodyPr wrap="square">
            <a:spAutoFit/>
          </a:bodyPr>
          <a:lstStyle/>
          <a:p>
            <a:pPr lvl="0" algn="ctr"/>
            <a:r>
              <a:rPr lang="fr-FR" sz="1600" b="1" dirty="0" smtClean="0">
                <a:solidFill>
                  <a:srgbClr val="988D87"/>
                </a:solidFill>
                <a:latin typeface="+mn-lt"/>
              </a:rPr>
              <a:t>Hôpitaux partenaires</a:t>
            </a:r>
            <a:r>
              <a:rPr lang="fr-FR" sz="1600" b="1" baseline="0" dirty="0" smtClean="0">
                <a:solidFill>
                  <a:srgbClr val="988D87"/>
                </a:solidFill>
                <a:latin typeface="+mn-lt"/>
              </a:rPr>
              <a:t> </a:t>
            </a:r>
            <a:r>
              <a:rPr lang="fr-FR" sz="1600" b="1" dirty="0" smtClean="0">
                <a:solidFill>
                  <a:srgbClr val="988D87"/>
                </a:solidFill>
                <a:latin typeface="+mn-lt"/>
              </a:rPr>
              <a:t>en Lorraine</a:t>
            </a:r>
          </a:p>
        </p:txBody>
      </p:sp>
      <p:sp>
        <p:nvSpPr>
          <p:cNvPr id="9" name="ZoneTexte 8"/>
          <p:cNvSpPr txBox="1"/>
          <p:nvPr userDrawn="1"/>
        </p:nvSpPr>
        <p:spPr>
          <a:xfrm>
            <a:off x="539552" y="1048234"/>
            <a:ext cx="532859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000" b="1" kern="1200" dirty="0" smtClean="0">
                <a:solidFill>
                  <a:srgbClr val="EB6018"/>
                </a:solidFill>
                <a:latin typeface="+mn-lt"/>
                <a:ea typeface="+mn-ea"/>
                <a:cs typeface="Arial" charset="0"/>
              </a:rPr>
              <a:t>L’ICL est membre de :</a:t>
            </a:r>
          </a:p>
        </p:txBody>
      </p:sp>
      <p:sp>
        <p:nvSpPr>
          <p:cNvPr id="11" name="ZoneTexte 10"/>
          <p:cNvSpPr txBox="1"/>
          <p:nvPr userDrawn="1"/>
        </p:nvSpPr>
        <p:spPr>
          <a:xfrm>
            <a:off x="611560" y="1491630"/>
            <a:ext cx="5472608" cy="335476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err="1" smtClean="0">
                <a:ln>
                  <a:noFill/>
                </a:ln>
                <a:solidFill>
                  <a:prstClr val="black"/>
                </a:solidFill>
                <a:effectLst/>
                <a:uLnTx/>
                <a:uFillTx/>
                <a:latin typeface="+mn-lt"/>
              </a:rPr>
              <a:t>Unicancer</a:t>
            </a:r>
            <a:r>
              <a:rPr kumimoji="0" lang="fr-FR" sz="1800" b="0" i="0" u="none" strike="noStrike" kern="1200" cap="none" spc="0" normalizeH="0" baseline="0" noProof="0" dirty="0" smtClean="0">
                <a:ln>
                  <a:noFill/>
                </a:ln>
                <a:solidFill>
                  <a:prstClr val="black"/>
                </a:solidFill>
                <a:effectLst/>
                <a:uLnTx/>
                <a:uFillTx/>
                <a:latin typeface="+mn-lt"/>
              </a:rPr>
              <a:t>, réseau hospitalier national des CLCC</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Néon</a:t>
            </a:r>
            <a:r>
              <a:rPr kumimoji="0" lang="fr-FR" sz="1800" b="0" i="0" u="none" strike="noStrike" kern="1200" cap="none" spc="0" normalizeH="0" baseline="0" noProof="0" dirty="0" smtClean="0">
                <a:ln>
                  <a:noFill/>
                </a:ln>
                <a:solidFill>
                  <a:prstClr val="black"/>
                </a:solidFill>
                <a:effectLst/>
                <a:uLnTx/>
                <a:uFillTx/>
                <a:latin typeface="+mn-lt"/>
              </a:rPr>
              <a:t>, réseau de cancérologie Grand Est</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err="1" smtClean="0">
                <a:ln>
                  <a:noFill/>
                </a:ln>
                <a:solidFill>
                  <a:prstClr val="black"/>
                </a:solidFill>
                <a:effectLst/>
                <a:uLnTx/>
                <a:uFillTx/>
                <a:latin typeface="+mn-lt"/>
              </a:rPr>
              <a:t>Cancéropôle</a:t>
            </a:r>
            <a:r>
              <a:rPr kumimoji="0" lang="fr-FR" sz="1800" b="1" i="0" u="none" strike="noStrike" kern="1200" cap="none" spc="0" normalizeH="0" baseline="0" noProof="0" dirty="0" smtClean="0">
                <a:ln>
                  <a:noFill/>
                </a:ln>
                <a:solidFill>
                  <a:prstClr val="black"/>
                </a:solidFill>
                <a:effectLst/>
                <a:uLnTx/>
                <a:uFillTx/>
                <a:latin typeface="+mn-lt"/>
              </a:rPr>
              <a:t> Est</a:t>
            </a:r>
            <a:r>
              <a:rPr kumimoji="0" lang="fr-FR" sz="1800" b="0" i="0" u="none" strike="noStrike" kern="1200" cap="none" spc="0" normalizeH="0" baseline="0" noProof="0" dirty="0" smtClean="0">
                <a:ln>
                  <a:noFill/>
                </a:ln>
                <a:solidFill>
                  <a:prstClr val="black"/>
                </a:solidFill>
                <a:effectLst/>
                <a:uLnTx/>
                <a:uFillTx/>
                <a:latin typeface="+mn-lt"/>
              </a:rPr>
              <a:t>, ensemble des acteurs de la recherche contre le cancer</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Pôle régional de cancérologie de Lorraine</a:t>
            </a:r>
            <a:r>
              <a:rPr kumimoji="0" lang="fr-FR" sz="1800" b="0" i="0" u="none" strike="noStrike" kern="1200" cap="none" spc="0" normalizeH="0" baseline="0" noProof="0" dirty="0" smtClean="0">
                <a:ln>
                  <a:noFill/>
                </a:ln>
                <a:solidFill>
                  <a:prstClr val="black"/>
                </a:solidFill>
                <a:effectLst/>
                <a:uLnTx/>
                <a:uFillTx/>
                <a:latin typeface="+mn-lt"/>
              </a:rPr>
              <a:t>, avec le CHRU de Nancy</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Groupements de Coopération Sanitaire </a:t>
            </a:r>
            <a:r>
              <a:rPr kumimoji="0" lang="fr-FR" sz="1800" b="0" i="0" u="none" strike="noStrike" kern="1200" cap="none" spc="0" normalizeH="0" baseline="0" noProof="0" dirty="0" smtClean="0">
                <a:ln>
                  <a:noFill/>
                </a:ln>
                <a:solidFill>
                  <a:prstClr val="black"/>
                </a:solidFill>
                <a:effectLst/>
                <a:uLnTx/>
                <a:uFillTx/>
                <a:latin typeface="+mn-lt"/>
              </a:rPr>
              <a:t>(GCS)</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Groupement Hospitalier de Territoire </a:t>
            </a:r>
            <a:r>
              <a:rPr kumimoji="0" lang="fr-FR" sz="1800" b="0" i="0" u="none" strike="noStrike" kern="1200" cap="none" spc="0" normalizeH="0" baseline="0" noProof="0" dirty="0" smtClean="0">
                <a:ln>
                  <a:noFill/>
                </a:ln>
                <a:solidFill>
                  <a:prstClr val="black"/>
                </a:solidFill>
                <a:effectLst/>
                <a:uLnTx/>
                <a:uFillTx/>
                <a:latin typeface="+mn-lt"/>
              </a:rPr>
              <a:t>(GHT) 7</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Communautés Professionnelles Territoriales de Santé </a:t>
            </a:r>
            <a:r>
              <a:rPr kumimoji="0" lang="fr-FR" sz="1800" b="0" i="0" u="none" strike="noStrike" kern="1200" cap="none" spc="0" normalizeH="0" baseline="0" noProof="0" dirty="0" smtClean="0">
                <a:ln>
                  <a:noFill/>
                </a:ln>
                <a:solidFill>
                  <a:prstClr val="black"/>
                </a:solidFill>
                <a:effectLst/>
                <a:uLnTx/>
                <a:uFillTx/>
                <a:latin typeface="+mn-lt"/>
              </a:rPr>
              <a:t>(CPTS)</a:t>
            </a: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Un réseau national et régional</a:t>
            </a:r>
            <a:endParaRPr lang="fr-FR" sz="3200" b="1" dirty="0">
              <a:solidFill>
                <a:srgbClr val="EB6018"/>
              </a:solidFill>
              <a:latin typeface="+mn-lt"/>
            </a:endParaRPr>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4" name="Image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9604617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Ligne PRO ICL - NON MODIFIABLE">
    <p:spTree>
      <p:nvGrpSpPr>
        <p:cNvPr id="1" name=""/>
        <p:cNvGrpSpPr/>
        <p:nvPr/>
      </p:nvGrpSpPr>
      <p:grpSpPr>
        <a:xfrm>
          <a:off x="0" y="0"/>
          <a:ext cx="0" cy="0"/>
          <a:chOff x="0" y="0"/>
          <a:chExt cx="0" cy="0"/>
        </a:xfrm>
      </p:grpSpPr>
      <p:sp>
        <p:nvSpPr>
          <p:cNvPr id="39" name="Rectangle 38"/>
          <p:cNvSpPr/>
          <p:nvPr userDrawn="1"/>
        </p:nvSpPr>
        <p:spPr>
          <a:xfrm>
            <a:off x="539552" y="757367"/>
            <a:ext cx="8604448" cy="840745"/>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userDrawn="1"/>
        </p:nvSpPr>
        <p:spPr>
          <a:xfrm>
            <a:off x="7105572" y="3701166"/>
            <a:ext cx="1327453" cy="1316284"/>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userDrawn="1"/>
        </p:nvSpPr>
        <p:spPr>
          <a:xfrm>
            <a:off x="-108520" y="4731990"/>
            <a:ext cx="8525968" cy="307511"/>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4" name="Imag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22215" y="4753535"/>
            <a:ext cx="271425" cy="244629"/>
          </a:xfrm>
          <a:prstGeom prst="rect">
            <a:avLst/>
          </a:prstGeom>
        </p:spPr>
      </p:pic>
      <p:sp>
        <p:nvSpPr>
          <p:cNvPr id="21" name="Sous-titre 2"/>
          <p:cNvSpPr txBox="1">
            <a:spLocks/>
          </p:cNvSpPr>
          <p:nvPr userDrawn="1"/>
        </p:nvSpPr>
        <p:spPr>
          <a:xfrm>
            <a:off x="662215" y="769366"/>
            <a:ext cx="6646090" cy="39368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2000" b="1" dirty="0">
                <a:solidFill>
                  <a:schemeClr val="bg1"/>
                </a:solidFill>
              </a:rPr>
              <a:t>Ligne téléphonique ICL dédiée aux professionnels de santé </a:t>
            </a:r>
            <a:r>
              <a:rPr lang="fr-FR" sz="2000" b="1" dirty="0" smtClean="0">
                <a:solidFill>
                  <a:schemeClr val="bg1"/>
                </a:solidFill>
              </a:rPr>
              <a:t>: </a:t>
            </a:r>
            <a:br>
              <a:rPr lang="fr-FR" sz="2000" b="1" dirty="0" smtClean="0">
                <a:solidFill>
                  <a:schemeClr val="bg1"/>
                </a:solidFill>
              </a:rPr>
            </a:br>
            <a:r>
              <a:rPr lang="fr-FR" sz="3200" b="1" dirty="0" smtClean="0">
                <a:solidFill>
                  <a:schemeClr val="bg1"/>
                </a:solidFill>
              </a:rPr>
              <a:t>03 </a:t>
            </a:r>
            <a:r>
              <a:rPr lang="fr-FR" sz="3200" b="1" dirty="0">
                <a:solidFill>
                  <a:schemeClr val="bg1"/>
                </a:solidFill>
              </a:rPr>
              <a:t>83 59 83 83</a:t>
            </a:r>
            <a:endParaRPr lang="fr-FR" sz="3600" b="1" dirty="0">
              <a:solidFill>
                <a:schemeClr val="bg1"/>
              </a:solidFill>
            </a:endParaRPr>
          </a:p>
        </p:txBody>
      </p:sp>
      <p:sp>
        <p:nvSpPr>
          <p:cNvPr id="23" name="Sous-titre 2"/>
          <p:cNvSpPr txBox="1">
            <a:spLocks/>
          </p:cNvSpPr>
          <p:nvPr userDrawn="1"/>
        </p:nvSpPr>
        <p:spPr>
          <a:xfrm>
            <a:off x="539551" y="235014"/>
            <a:ext cx="7776863" cy="45509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2800" b="1" dirty="0">
                <a:solidFill>
                  <a:srgbClr val="EB6018"/>
                </a:solidFill>
              </a:rPr>
              <a:t>Prise de </a:t>
            </a:r>
            <a:r>
              <a:rPr lang="fr-FR" sz="2800" b="1" dirty="0" smtClean="0">
                <a:solidFill>
                  <a:srgbClr val="EB6018"/>
                </a:solidFill>
              </a:rPr>
              <a:t>rendez-vous </a:t>
            </a:r>
            <a:r>
              <a:rPr lang="fr-FR" sz="2800" b="1" dirty="0">
                <a:solidFill>
                  <a:srgbClr val="EB6018"/>
                </a:solidFill>
              </a:rPr>
              <a:t>nouveaux patients</a:t>
            </a:r>
          </a:p>
        </p:txBody>
      </p:sp>
      <p:sp>
        <p:nvSpPr>
          <p:cNvPr id="24" name="ZoneTexte 23"/>
          <p:cNvSpPr txBox="1"/>
          <p:nvPr userDrawn="1"/>
        </p:nvSpPr>
        <p:spPr>
          <a:xfrm>
            <a:off x="449459" y="2703475"/>
            <a:ext cx="4211800" cy="830997"/>
          </a:xfrm>
          <a:prstGeom prst="rect">
            <a:avLst/>
          </a:prstGeom>
          <a:noFill/>
        </p:spPr>
        <p:txBody>
          <a:bodyPr wrap="square" rtlCol="0">
            <a:spAutoFit/>
          </a:bodyPr>
          <a:lstStyle/>
          <a:p>
            <a:r>
              <a:rPr lang="fr-FR" sz="1800" b="1" dirty="0">
                <a:solidFill>
                  <a:srgbClr val="0DA5B2"/>
                </a:solidFill>
              </a:rPr>
              <a:t>Chirurgie (hors ORL)</a:t>
            </a:r>
          </a:p>
          <a:p>
            <a:r>
              <a:rPr lang="fr-FR" sz="1500" dirty="0">
                <a:solidFill>
                  <a:srgbClr val="EE7326"/>
                </a:solidFill>
                <a:latin typeface="Wingdings" panose="05000000000000000000" pitchFamily="2" charset="2"/>
              </a:rPr>
              <a:t>)</a:t>
            </a:r>
            <a:r>
              <a:rPr lang="fr-FR" sz="1500" dirty="0"/>
              <a:t> 03 83 59 84 51  </a:t>
            </a:r>
            <a:r>
              <a:rPr lang="fr-FR" sz="1500" dirty="0">
                <a:solidFill>
                  <a:srgbClr val="EE7326"/>
                </a:solidFill>
                <a:latin typeface="Wingdings 2" panose="05020102010507070707" pitchFamily="18" charset="2"/>
              </a:rPr>
              <a:t>7</a:t>
            </a:r>
            <a:r>
              <a:rPr lang="fr-FR" sz="1500" dirty="0"/>
              <a:t> 03 83 59 85 47</a:t>
            </a:r>
          </a:p>
          <a:p>
            <a:r>
              <a:rPr lang="fr-FR" sz="1500" dirty="0">
                <a:solidFill>
                  <a:srgbClr val="EE7326"/>
                </a:solidFill>
                <a:latin typeface="Wingdings" panose="05000000000000000000" pitchFamily="2" charset="2"/>
                <a:sym typeface="Wingdings" panose="05000000000000000000" pitchFamily="2" charset="2"/>
              </a:rPr>
              <a:t></a:t>
            </a:r>
            <a:r>
              <a:rPr lang="fr-FR" sz="1500" dirty="0"/>
              <a:t> secretariat.chirurgie@nancy.unicancer.fr</a:t>
            </a:r>
          </a:p>
        </p:txBody>
      </p:sp>
      <p:sp>
        <p:nvSpPr>
          <p:cNvPr id="26" name="ZoneTexte 25"/>
          <p:cNvSpPr txBox="1"/>
          <p:nvPr userDrawn="1"/>
        </p:nvSpPr>
        <p:spPr>
          <a:xfrm>
            <a:off x="444423" y="3724712"/>
            <a:ext cx="5673842" cy="830997"/>
          </a:xfrm>
          <a:prstGeom prst="rect">
            <a:avLst/>
          </a:prstGeom>
          <a:noFill/>
        </p:spPr>
        <p:txBody>
          <a:bodyPr wrap="square" rtlCol="0">
            <a:spAutoFit/>
          </a:bodyPr>
          <a:lstStyle/>
          <a:p>
            <a:r>
              <a:rPr lang="fr-FR" sz="1800" b="1" dirty="0">
                <a:solidFill>
                  <a:srgbClr val="0DA5B2"/>
                </a:solidFill>
              </a:rPr>
              <a:t>Radiothérapie (hors ORL)</a:t>
            </a:r>
          </a:p>
          <a:p>
            <a:r>
              <a:rPr lang="fr-FR" sz="1500" dirty="0">
                <a:solidFill>
                  <a:srgbClr val="EE7326"/>
                </a:solidFill>
                <a:latin typeface="Wingdings" panose="05000000000000000000" pitchFamily="2" charset="2"/>
              </a:rPr>
              <a:t>)</a:t>
            </a:r>
            <a:r>
              <a:rPr lang="fr-FR" sz="1500" dirty="0"/>
              <a:t> 03 83 59 85 34  </a:t>
            </a:r>
            <a:r>
              <a:rPr lang="fr-FR" sz="1500" dirty="0">
                <a:solidFill>
                  <a:srgbClr val="EE7326"/>
                </a:solidFill>
                <a:latin typeface="Wingdings 2" panose="05020102010507070707" pitchFamily="18" charset="2"/>
              </a:rPr>
              <a:t>7</a:t>
            </a:r>
            <a:r>
              <a:rPr lang="fr-FR" sz="1500" dirty="0"/>
              <a:t> 03 83 59 86 02</a:t>
            </a:r>
          </a:p>
          <a:p>
            <a:r>
              <a:rPr lang="fr-FR" sz="1500" dirty="0">
                <a:solidFill>
                  <a:srgbClr val="EE7326"/>
                </a:solidFill>
                <a:latin typeface="Wingdings" panose="05000000000000000000" pitchFamily="2" charset="2"/>
                <a:sym typeface="Wingdings" panose="05000000000000000000" pitchFamily="2" charset="2"/>
              </a:rPr>
              <a:t></a:t>
            </a:r>
            <a:r>
              <a:rPr lang="fr-FR" sz="1500" dirty="0"/>
              <a:t> secretariat.poolradiotherapie@nancy.unicancer.fr</a:t>
            </a:r>
          </a:p>
        </p:txBody>
      </p:sp>
      <p:sp>
        <p:nvSpPr>
          <p:cNvPr id="27" name="ZoneTexte 26"/>
          <p:cNvSpPr txBox="1"/>
          <p:nvPr userDrawn="1"/>
        </p:nvSpPr>
        <p:spPr>
          <a:xfrm>
            <a:off x="449459" y="1712422"/>
            <a:ext cx="4211799" cy="830997"/>
          </a:xfrm>
          <a:prstGeom prst="rect">
            <a:avLst/>
          </a:prstGeom>
          <a:noFill/>
        </p:spPr>
        <p:txBody>
          <a:bodyPr wrap="square" rtlCol="0">
            <a:spAutoFit/>
          </a:bodyPr>
          <a:lstStyle/>
          <a:p>
            <a:r>
              <a:rPr lang="fr-FR" sz="1800" b="1" dirty="0">
                <a:solidFill>
                  <a:srgbClr val="0DA5B2"/>
                </a:solidFill>
              </a:rPr>
              <a:t>Oncologie médicale</a:t>
            </a:r>
          </a:p>
          <a:p>
            <a:r>
              <a:rPr lang="fr-FR" sz="1500" dirty="0">
                <a:solidFill>
                  <a:srgbClr val="EE7326"/>
                </a:solidFill>
                <a:latin typeface="Wingdings" panose="05000000000000000000" pitchFamily="2" charset="2"/>
              </a:rPr>
              <a:t>)</a:t>
            </a:r>
            <a:r>
              <a:rPr lang="fr-FR" sz="1500" dirty="0"/>
              <a:t> 03 83 59 84 02  </a:t>
            </a:r>
            <a:r>
              <a:rPr lang="fr-FR" sz="1500" dirty="0">
                <a:solidFill>
                  <a:srgbClr val="EE7326"/>
                </a:solidFill>
                <a:latin typeface="Wingdings 2" panose="05020102010507070707" pitchFamily="18" charset="2"/>
              </a:rPr>
              <a:t>7</a:t>
            </a:r>
            <a:r>
              <a:rPr lang="fr-FR" sz="1500" dirty="0"/>
              <a:t> 03 83 59 84 14</a:t>
            </a:r>
          </a:p>
          <a:p>
            <a:r>
              <a:rPr lang="fr-FR" sz="1500" dirty="0">
                <a:solidFill>
                  <a:srgbClr val="EE7326"/>
                </a:solidFill>
                <a:latin typeface="Wingdings" panose="05000000000000000000" pitchFamily="2" charset="2"/>
                <a:sym typeface="Wingdings" panose="05000000000000000000" pitchFamily="2" charset="2"/>
              </a:rPr>
              <a:t></a:t>
            </a:r>
            <a:r>
              <a:rPr lang="fr-FR" sz="1500" dirty="0">
                <a:sym typeface="Wingdings" panose="05000000000000000000" pitchFamily="2" charset="2"/>
              </a:rPr>
              <a:t> </a:t>
            </a:r>
            <a:r>
              <a:rPr lang="fr-FR" sz="1500" dirty="0"/>
              <a:t>secretariat.primo@nancy.unicancer.fr</a:t>
            </a:r>
          </a:p>
        </p:txBody>
      </p:sp>
      <p:pic>
        <p:nvPicPr>
          <p:cNvPr id="28" name="Imag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89253" y="3781251"/>
            <a:ext cx="1158891" cy="1158891"/>
          </a:xfrm>
          <a:prstGeom prst="rect">
            <a:avLst/>
          </a:prstGeom>
        </p:spPr>
      </p:pic>
      <p:sp>
        <p:nvSpPr>
          <p:cNvPr id="2" name="Rectangle 1"/>
          <p:cNvSpPr/>
          <p:nvPr userDrawn="1"/>
        </p:nvSpPr>
        <p:spPr>
          <a:xfrm>
            <a:off x="4716017" y="4693445"/>
            <a:ext cx="2324048" cy="369332"/>
          </a:xfrm>
          <a:prstGeom prst="rect">
            <a:avLst/>
          </a:prstGeom>
        </p:spPr>
        <p:txBody>
          <a:bodyPr wrap="square">
            <a:spAutoFit/>
          </a:bodyPr>
          <a:lstStyle/>
          <a:p>
            <a:pPr algn="r"/>
            <a:r>
              <a:rPr lang="fr-FR" sz="1800" b="1" dirty="0" smtClean="0">
                <a:solidFill>
                  <a:schemeClr val="bg1"/>
                </a:solidFill>
              </a:rPr>
              <a:t>Tous les contacts : </a:t>
            </a:r>
            <a:endParaRPr lang="fr-FR" sz="1800" b="1" dirty="0">
              <a:solidFill>
                <a:schemeClr val="bg1"/>
              </a:solidFill>
            </a:endParaRPr>
          </a:p>
        </p:txBody>
      </p:sp>
      <p:sp>
        <p:nvSpPr>
          <p:cNvPr id="29" name="Rectangle 28"/>
          <p:cNvSpPr/>
          <p:nvPr userDrawn="1"/>
        </p:nvSpPr>
        <p:spPr>
          <a:xfrm>
            <a:off x="4474763" y="1715494"/>
            <a:ext cx="4417718" cy="1107996"/>
          </a:xfrm>
          <a:prstGeom prst="rect">
            <a:avLst/>
          </a:prstGeom>
        </p:spPr>
        <p:txBody>
          <a:bodyPr wrap="square">
            <a:spAutoFit/>
          </a:bodyPr>
          <a:lstStyle/>
          <a:p>
            <a:pPr algn="l" rtl="0" fontAlgn="base">
              <a:spcBef>
                <a:spcPct val="0"/>
              </a:spcBef>
              <a:spcAft>
                <a:spcPct val="0"/>
              </a:spcAft>
            </a:pPr>
            <a:r>
              <a:rPr lang="fr-FR" sz="1800" b="1" kern="1200" dirty="0" smtClean="0">
                <a:solidFill>
                  <a:srgbClr val="0DA5B2"/>
                </a:solidFill>
                <a:latin typeface="Arial" charset="0"/>
                <a:ea typeface="+mn-ea"/>
                <a:cs typeface="Arial" charset="0"/>
              </a:rPr>
              <a:t>Parcours sein</a:t>
            </a:r>
          </a:p>
          <a:p>
            <a:pPr marL="0" marR="0" lvl="0" indent="0" algn="l" defTabSz="914400" rtl="0" eaLnBrk="1" fontAlgn="base" latinLnBrk="0" hangingPunct="1">
              <a:lnSpc>
                <a:spcPct val="100000"/>
              </a:lnSpc>
              <a:spcBef>
                <a:spcPct val="0"/>
              </a:spcBef>
              <a:spcAft>
                <a:spcPct val="0"/>
              </a:spcAft>
              <a:buClrTx/>
              <a:buSzTx/>
              <a:buFontTx/>
              <a:buNone/>
              <a:tabLst/>
              <a:defRPr/>
            </a:pPr>
            <a:r>
              <a:rPr lang="fr-FR" sz="1800" dirty="0" smtClean="0">
                <a:solidFill>
                  <a:srgbClr val="EE7326"/>
                </a:solidFill>
                <a:latin typeface="Wingdings" panose="05000000000000000000" pitchFamily="2" charset="2"/>
              </a:rPr>
              <a:t>)</a:t>
            </a:r>
            <a:r>
              <a:rPr lang="fr-FR" sz="1500" kern="1200" dirty="0" smtClean="0">
                <a:solidFill>
                  <a:schemeClr val="tx1"/>
                </a:solidFill>
                <a:latin typeface="Arial" charset="0"/>
                <a:ea typeface="+mn-ea"/>
                <a:cs typeface="Arial" charset="0"/>
              </a:rPr>
              <a:t> 03 83 59 86 00   </a:t>
            </a:r>
            <a:r>
              <a:rPr lang="fr-FR" sz="1800" dirty="0" smtClean="0">
                <a:solidFill>
                  <a:srgbClr val="EE7326"/>
                </a:solidFill>
                <a:latin typeface="Wingdings 2" panose="05020102010507070707" pitchFamily="18" charset="2"/>
              </a:rPr>
              <a:t>7</a:t>
            </a:r>
            <a:r>
              <a:rPr lang="fr-FR" sz="1800" dirty="0" smtClean="0"/>
              <a:t> </a:t>
            </a:r>
            <a:r>
              <a:rPr lang="fr-FR" sz="1500" kern="1200" dirty="0" smtClean="0">
                <a:solidFill>
                  <a:schemeClr val="tx1"/>
                </a:solidFill>
                <a:latin typeface="Arial" charset="0"/>
                <a:ea typeface="+mn-ea"/>
                <a:cs typeface="Arial" charset="0"/>
              </a:rPr>
              <a:t>03 83 59 86 02</a:t>
            </a:r>
            <a:br>
              <a:rPr lang="fr-FR" sz="1500" kern="1200" dirty="0" smtClean="0">
                <a:solidFill>
                  <a:schemeClr val="tx1"/>
                </a:solidFill>
                <a:latin typeface="Arial" charset="0"/>
                <a:ea typeface="+mn-ea"/>
                <a:cs typeface="Arial" charset="0"/>
              </a:rPr>
            </a:br>
            <a:r>
              <a:rPr kumimoji="0" lang="fr-FR" sz="1500" b="0" i="0" u="none" strike="noStrike" kern="1200" cap="none" spc="0" normalizeH="0" baseline="0" noProof="0" dirty="0" smtClean="0">
                <a:ln>
                  <a:noFill/>
                </a:ln>
                <a:solidFill>
                  <a:srgbClr val="EE7326"/>
                </a:solidFill>
                <a:effectLst/>
                <a:uLnTx/>
                <a:uFillTx/>
                <a:latin typeface="Wingdings" panose="05000000000000000000" pitchFamily="2" charset="2"/>
                <a:cs typeface="Arial" charset="0"/>
                <a:sym typeface="Wingdings" panose="05000000000000000000" pitchFamily="2" charset="2"/>
              </a:rPr>
              <a:t></a:t>
            </a:r>
            <a:r>
              <a:rPr kumimoji="0" lang="fr-FR" sz="1500" b="0" i="0" u="none" strike="noStrike" kern="1200" cap="none" spc="0" normalizeH="0" baseline="0" noProof="0" dirty="0" smtClean="0">
                <a:ln>
                  <a:noFill/>
                </a:ln>
                <a:solidFill>
                  <a:prstClr val="black"/>
                </a:solidFill>
                <a:effectLst/>
                <a:uLnTx/>
                <a:uFillTx/>
                <a:latin typeface="Arial" charset="0"/>
                <a:cs typeface="Arial" charset="0"/>
                <a:sym typeface="Wingdings" panose="05000000000000000000" pitchFamily="2" charset="2"/>
              </a:rPr>
              <a:t> </a:t>
            </a:r>
            <a:r>
              <a:rPr kumimoji="0" lang="fr-FR" sz="1500" b="0" i="0" u="none" strike="noStrike" kern="1200" cap="none" spc="0" normalizeH="0" baseline="0" noProof="0" dirty="0" smtClean="0">
                <a:ln>
                  <a:noFill/>
                </a:ln>
                <a:solidFill>
                  <a:prstClr val="black"/>
                </a:solidFill>
                <a:effectLst/>
                <a:uLnTx/>
                <a:uFillTx/>
                <a:latin typeface="Arial" charset="0"/>
                <a:cs typeface="Arial" charset="0"/>
              </a:rPr>
              <a:t>secretariat.parcourssein@nancy.unicancer.fr</a:t>
            </a:r>
          </a:p>
          <a:p>
            <a:pPr algn="l"/>
            <a:endParaRPr lang="fr-FR" sz="1500" kern="1200" dirty="0">
              <a:solidFill>
                <a:schemeClr val="tx1"/>
              </a:solidFill>
              <a:latin typeface="Arial" charset="0"/>
              <a:ea typeface="+mn-ea"/>
              <a:cs typeface="Arial" charset="0"/>
            </a:endParaRPr>
          </a:p>
        </p:txBody>
      </p:sp>
      <p:sp>
        <p:nvSpPr>
          <p:cNvPr id="33" name="Rectangle 32"/>
          <p:cNvSpPr/>
          <p:nvPr userDrawn="1"/>
        </p:nvSpPr>
        <p:spPr>
          <a:xfrm>
            <a:off x="4534803" y="2708757"/>
            <a:ext cx="4752528" cy="877163"/>
          </a:xfrm>
          <a:prstGeom prst="rect">
            <a:avLst/>
          </a:prstGeom>
        </p:spPr>
        <p:txBody>
          <a:bodyPr wrap="square">
            <a:spAutoFit/>
          </a:bodyPr>
          <a:lstStyle/>
          <a:p>
            <a:pPr algn="l" rtl="0" fontAlgn="base">
              <a:spcBef>
                <a:spcPct val="0"/>
              </a:spcBef>
              <a:spcAft>
                <a:spcPct val="0"/>
              </a:spcAft>
            </a:pPr>
            <a:r>
              <a:rPr lang="fr-FR" sz="1800" b="1" kern="1200" dirty="0" smtClean="0">
                <a:solidFill>
                  <a:srgbClr val="0DA5B2"/>
                </a:solidFill>
                <a:latin typeface="Arial" charset="0"/>
                <a:ea typeface="+mn-ea"/>
                <a:cs typeface="Arial" charset="0"/>
              </a:rPr>
              <a:t>Parcours Tête &amp; Cou</a:t>
            </a:r>
          </a:p>
          <a:p>
            <a:pPr algn="l"/>
            <a:r>
              <a:rPr lang="fr-FR" sz="1800" dirty="0" smtClean="0">
                <a:solidFill>
                  <a:srgbClr val="EE7326"/>
                </a:solidFill>
                <a:latin typeface="Wingdings" panose="05000000000000000000" pitchFamily="2" charset="2"/>
              </a:rPr>
              <a:t>)</a:t>
            </a:r>
            <a:r>
              <a:rPr lang="fr-FR" b="0" i="0" dirty="0" smtClean="0">
                <a:solidFill>
                  <a:srgbClr val="000000"/>
                </a:solidFill>
                <a:effectLst/>
                <a:latin typeface="Arial" panose="020B0604020202020204" pitchFamily="34" charset="0"/>
              </a:rPr>
              <a:t> </a:t>
            </a:r>
            <a:r>
              <a:rPr lang="fr-FR" sz="1500" kern="1200" dirty="0" smtClean="0">
                <a:solidFill>
                  <a:schemeClr val="tx1"/>
                </a:solidFill>
                <a:latin typeface="Arial" charset="0"/>
                <a:ea typeface="+mn-ea"/>
                <a:cs typeface="Arial" charset="0"/>
              </a:rPr>
              <a:t>03 83 59 85 66   </a:t>
            </a:r>
            <a:r>
              <a:rPr lang="fr-FR" sz="1800" dirty="0" smtClean="0">
                <a:solidFill>
                  <a:srgbClr val="EE7326"/>
                </a:solidFill>
                <a:latin typeface="Wingdings 2" panose="05020102010507070707" pitchFamily="18" charset="2"/>
              </a:rPr>
              <a:t>7</a:t>
            </a:r>
            <a:r>
              <a:rPr lang="fr-FR" b="0" i="0" dirty="0" smtClean="0">
                <a:solidFill>
                  <a:srgbClr val="000000"/>
                </a:solidFill>
                <a:effectLst/>
                <a:latin typeface="Arial" panose="020B0604020202020204" pitchFamily="34" charset="0"/>
              </a:rPr>
              <a:t> </a:t>
            </a:r>
            <a:r>
              <a:rPr lang="fr-FR" sz="1500" kern="1200" dirty="0" smtClean="0">
                <a:solidFill>
                  <a:schemeClr val="tx1"/>
                </a:solidFill>
                <a:latin typeface="Arial" charset="0"/>
                <a:ea typeface="+mn-ea"/>
                <a:cs typeface="Arial" charset="0"/>
              </a:rPr>
              <a:t>03 83 59 84 23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500" b="0" i="0" u="none" strike="noStrike" kern="1200" cap="none" spc="0" normalizeH="0" baseline="0" noProof="0" dirty="0" smtClean="0">
                <a:ln>
                  <a:noFill/>
                </a:ln>
                <a:solidFill>
                  <a:srgbClr val="EE7326"/>
                </a:solidFill>
                <a:effectLst/>
                <a:uLnTx/>
                <a:uFillTx/>
                <a:latin typeface="Wingdings" panose="05000000000000000000" pitchFamily="2" charset="2"/>
                <a:cs typeface="Arial" charset="0"/>
                <a:sym typeface="Wingdings" panose="05000000000000000000" pitchFamily="2" charset="2"/>
              </a:rPr>
              <a:t></a:t>
            </a:r>
            <a:r>
              <a:rPr kumimoji="0" lang="fr-FR" sz="1500" b="0" i="0" u="none" strike="noStrike" kern="1200" cap="none" spc="0" normalizeH="0" baseline="0" noProof="0" dirty="0" smtClean="0">
                <a:ln>
                  <a:noFill/>
                </a:ln>
                <a:solidFill>
                  <a:prstClr val="black"/>
                </a:solidFill>
                <a:effectLst/>
                <a:uLnTx/>
                <a:uFillTx/>
                <a:latin typeface="Arial" charset="0"/>
                <a:cs typeface="Arial" charset="0"/>
              </a:rPr>
              <a:t> secretariat.parcours-tete-cou@nancy.unicancer.fr</a:t>
            </a:r>
            <a:endParaRPr kumimoji="0" lang="fr-FR" sz="1500" b="0" i="0" u="none" strike="noStrike" kern="1200" cap="none" spc="0" normalizeH="0" baseline="0" noProof="0" dirty="0">
              <a:ln>
                <a:noFill/>
              </a:ln>
              <a:solidFill>
                <a:prstClr val="black"/>
              </a:solidFill>
              <a:effectLst/>
              <a:uLnTx/>
              <a:uFillTx/>
              <a:latin typeface="Arial" charset="0"/>
              <a:cs typeface="Arial" charset="0"/>
            </a:endParaRPr>
          </a:p>
        </p:txBody>
      </p:sp>
      <p:sp>
        <p:nvSpPr>
          <p:cNvPr id="41" name="Arc 40"/>
          <p:cNvSpPr/>
          <p:nvPr userDrawn="1"/>
        </p:nvSpPr>
        <p:spPr>
          <a:xfrm rot="10800000">
            <a:off x="7524328" y="-469397"/>
            <a:ext cx="2295954" cy="2218047"/>
          </a:xfrm>
          <a:prstGeom prst="arc">
            <a:avLst>
              <a:gd name="adj1" fmla="val 14262172"/>
              <a:gd name="adj2" fmla="val 2489824"/>
            </a:avLst>
          </a:prstGeom>
          <a:solidFill>
            <a:srgbClr val="00A5B5"/>
          </a:solidFill>
          <a:ln w="76200">
            <a:solidFill>
              <a:srgbClr val="33CC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500" b="1"/>
          </a:p>
        </p:txBody>
      </p:sp>
      <p:pic>
        <p:nvPicPr>
          <p:cNvPr id="42" name="Image 41"/>
          <p:cNvPicPr>
            <a:picLocks noChangeAspect="1"/>
          </p:cNvPicPr>
          <p:nvPr userDrawn="1"/>
        </p:nvPicPr>
        <p:blipFill rotWithShape="1">
          <a:blip r:embed="rId4" cstate="screen">
            <a:extLst>
              <a:ext uri="{28A0092B-C50C-407E-A947-70E740481C1C}">
                <a14:useLocalDpi xmlns:a14="http://schemas.microsoft.com/office/drawing/2010/main" val="0"/>
              </a:ext>
            </a:extLst>
          </a:blip>
          <a:srcRect l="1632" t="-14907" r="-31896" b="29511"/>
          <a:stretch/>
        </p:blipFill>
        <p:spPr>
          <a:xfrm>
            <a:off x="7736684" y="-353279"/>
            <a:ext cx="1947203" cy="1914779"/>
          </a:xfrm>
          <a:prstGeom prst="ellipse">
            <a:avLst/>
          </a:prstGeom>
        </p:spPr>
      </p:pic>
      <p:sp>
        <p:nvSpPr>
          <p:cNvPr id="32" name="Rectangle 31"/>
          <p:cNvSpPr/>
          <p:nvPr userDrawn="1"/>
        </p:nvSpPr>
        <p:spPr>
          <a:xfrm>
            <a:off x="7600289" y="-479737"/>
            <a:ext cx="1843862" cy="46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userDrawn="1"/>
        </p:nvSpPr>
        <p:spPr>
          <a:xfrm rot="5400000">
            <a:off x="8314931" y="413957"/>
            <a:ext cx="2127534" cy="46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01498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po blo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EE9E99-6305-BE47-BD33-87EBCE941ED2}"/>
              </a:ext>
            </a:extLst>
          </p:cNvPr>
          <p:cNvSpPr/>
          <p:nvPr/>
        </p:nvSpPr>
        <p:spPr>
          <a:xfrm>
            <a:off x="0" y="411750"/>
            <a:ext cx="2286000" cy="216000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9425B13-1E60-7742-BE63-BE6B4CE4EF29}"/>
              </a:ext>
            </a:extLst>
          </p:cNvPr>
          <p:cNvSpPr/>
          <p:nvPr/>
        </p:nvSpPr>
        <p:spPr>
          <a:xfrm>
            <a:off x="2286000" y="411750"/>
            <a:ext cx="2286000" cy="215265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404776D6-61A4-774D-AC33-8CE89D84B456}"/>
              </a:ext>
            </a:extLst>
          </p:cNvPr>
          <p:cNvSpPr/>
          <p:nvPr/>
        </p:nvSpPr>
        <p:spPr>
          <a:xfrm>
            <a:off x="4572000" y="411750"/>
            <a:ext cx="2286000" cy="215265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A33860EE-12BF-6042-AC9F-82C9F6C882D0}"/>
              </a:ext>
            </a:extLst>
          </p:cNvPr>
          <p:cNvSpPr/>
          <p:nvPr/>
        </p:nvSpPr>
        <p:spPr>
          <a:xfrm>
            <a:off x="6858000" y="411750"/>
            <a:ext cx="2286000" cy="215265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3F1033BF-69BC-FC43-9268-D7D98587DB2F}"/>
              </a:ext>
            </a:extLst>
          </p:cNvPr>
          <p:cNvSpPr/>
          <p:nvPr/>
        </p:nvSpPr>
        <p:spPr>
          <a:xfrm>
            <a:off x="0" y="2562495"/>
            <a:ext cx="2286000" cy="216027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1" name="Rectangle 10">
            <a:extLst>
              <a:ext uri="{FF2B5EF4-FFF2-40B4-BE49-F238E27FC236}">
                <a16:creationId xmlns:a16="http://schemas.microsoft.com/office/drawing/2014/main" id="{098ADE38-9B3F-B54E-859E-3F4371137B98}"/>
              </a:ext>
            </a:extLst>
          </p:cNvPr>
          <p:cNvSpPr/>
          <p:nvPr/>
        </p:nvSpPr>
        <p:spPr>
          <a:xfrm>
            <a:off x="2286000" y="2562495"/>
            <a:ext cx="2286000" cy="216027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2" name="Rectangle 11">
            <a:extLst>
              <a:ext uri="{FF2B5EF4-FFF2-40B4-BE49-F238E27FC236}">
                <a16:creationId xmlns:a16="http://schemas.microsoft.com/office/drawing/2014/main" id="{243642F3-73DF-6444-8C72-1A88E091E0B6}"/>
              </a:ext>
            </a:extLst>
          </p:cNvPr>
          <p:cNvSpPr/>
          <p:nvPr/>
        </p:nvSpPr>
        <p:spPr>
          <a:xfrm>
            <a:off x="4572000" y="2562495"/>
            <a:ext cx="2286000" cy="216027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3" name="Rectangle 12">
            <a:extLst>
              <a:ext uri="{FF2B5EF4-FFF2-40B4-BE49-F238E27FC236}">
                <a16:creationId xmlns:a16="http://schemas.microsoft.com/office/drawing/2014/main" id="{5721C3FB-735D-8F47-AAEF-B6E52FC6EA10}"/>
              </a:ext>
            </a:extLst>
          </p:cNvPr>
          <p:cNvSpPr/>
          <p:nvPr/>
        </p:nvSpPr>
        <p:spPr>
          <a:xfrm>
            <a:off x="6858000" y="2562495"/>
            <a:ext cx="2286000" cy="216027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5" name="Espace réservé du texte 14"/>
          <p:cNvSpPr>
            <a:spLocks noGrp="1"/>
          </p:cNvSpPr>
          <p:nvPr userDrawn="1">
            <p:ph type="body" sz="quarter" idx="26" hasCustomPrompt="1"/>
          </p:nvPr>
        </p:nvSpPr>
        <p:spPr>
          <a:xfrm>
            <a:off x="115888"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0" name="Espace réservé du texte 14"/>
          <p:cNvSpPr>
            <a:spLocks noGrp="1"/>
          </p:cNvSpPr>
          <p:nvPr userDrawn="1">
            <p:ph type="body" sz="quarter" idx="27" hasCustomPrompt="1"/>
          </p:nvPr>
        </p:nvSpPr>
        <p:spPr>
          <a:xfrm>
            <a:off x="115888"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1" name="Espace réservé du texte 14"/>
          <p:cNvSpPr>
            <a:spLocks noGrp="1"/>
          </p:cNvSpPr>
          <p:nvPr userDrawn="1">
            <p:ph type="body" sz="quarter" idx="28" hasCustomPrompt="1"/>
          </p:nvPr>
        </p:nvSpPr>
        <p:spPr>
          <a:xfrm>
            <a:off x="2421175"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2" name="Espace réservé du texte 14"/>
          <p:cNvSpPr>
            <a:spLocks noGrp="1"/>
          </p:cNvSpPr>
          <p:nvPr userDrawn="1">
            <p:ph type="body" sz="quarter" idx="29" hasCustomPrompt="1"/>
          </p:nvPr>
        </p:nvSpPr>
        <p:spPr>
          <a:xfrm>
            <a:off x="2421175"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3" name="Espace réservé du texte 14"/>
          <p:cNvSpPr>
            <a:spLocks noGrp="1"/>
          </p:cNvSpPr>
          <p:nvPr userDrawn="1">
            <p:ph type="body" sz="quarter" idx="30" hasCustomPrompt="1"/>
          </p:nvPr>
        </p:nvSpPr>
        <p:spPr>
          <a:xfrm>
            <a:off x="4707175"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4" name="Espace réservé du texte 14"/>
          <p:cNvSpPr>
            <a:spLocks noGrp="1"/>
          </p:cNvSpPr>
          <p:nvPr userDrawn="1">
            <p:ph type="body" sz="quarter" idx="31" hasCustomPrompt="1"/>
          </p:nvPr>
        </p:nvSpPr>
        <p:spPr>
          <a:xfrm>
            <a:off x="4707175"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5" name="Espace réservé du texte 14"/>
          <p:cNvSpPr>
            <a:spLocks noGrp="1"/>
          </p:cNvSpPr>
          <p:nvPr userDrawn="1">
            <p:ph type="body" sz="quarter" idx="32" hasCustomPrompt="1"/>
          </p:nvPr>
        </p:nvSpPr>
        <p:spPr>
          <a:xfrm>
            <a:off x="6993175"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6" name="Espace réservé du texte 14"/>
          <p:cNvSpPr>
            <a:spLocks noGrp="1"/>
          </p:cNvSpPr>
          <p:nvPr userDrawn="1">
            <p:ph type="body" sz="quarter" idx="33" hasCustomPrompt="1"/>
          </p:nvPr>
        </p:nvSpPr>
        <p:spPr>
          <a:xfrm>
            <a:off x="6993175"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7" name="Espace réservé du texte 14"/>
          <p:cNvSpPr>
            <a:spLocks noGrp="1"/>
          </p:cNvSpPr>
          <p:nvPr userDrawn="1">
            <p:ph type="body" sz="quarter" idx="34" hasCustomPrompt="1"/>
          </p:nvPr>
        </p:nvSpPr>
        <p:spPr>
          <a:xfrm>
            <a:off x="6993175" y="3351634"/>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8" name="Espace réservé du texte 14"/>
          <p:cNvSpPr>
            <a:spLocks noGrp="1"/>
          </p:cNvSpPr>
          <p:nvPr userDrawn="1">
            <p:ph type="body" sz="quarter" idx="35" hasCustomPrompt="1"/>
          </p:nvPr>
        </p:nvSpPr>
        <p:spPr>
          <a:xfrm>
            <a:off x="6993175" y="3664929"/>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9" name="Espace réservé du texte 14"/>
          <p:cNvSpPr>
            <a:spLocks noGrp="1"/>
          </p:cNvSpPr>
          <p:nvPr userDrawn="1">
            <p:ph type="body" sz="quarter" idx="36" hasCustomPrompt="1"/>
          </p:nvPr>
        </p:nvSpPr>
        <p:spPr>
          <a:xfrm>
            <a:off x="4707175" y="335361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50" name="Espace réservé du texte 14"/>
          <p:cNvSpPr>
            <a:spLocks noGrp="1"/>
          </p:cNvSpPr>
          <p:nvPr userDrawn="1">
            <p:ph type="body" sz="quarter" idx="37" hasCustomPrompt="1"/>
          </p:nvPr>
        </p:nvSpPr>
        <p:spPr>
          <a:xfrm>
            <a:off x="4707175" y="366691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51" name="Espace réservé du texte 14"/>
          <p:cNvSpPr>
            <a:spLocks noGrp="1"/>
          </p:cNvSpPr>
          <p:nvPr userDrawn="1">
            <p:ph type="body" sz="quarter" idx="38" hasCustomPrompt="1"/>
          </p:nvPr>
        </p:nvSpPr>
        <p:spPr>
          <a:xfrm>
            <a:off x="2395064" y="3335712"/>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52" name="Espace réservé du texte 14"/>
          <p:cNvSpPr>
            <a:spLocks noGrp="1"/>
          </p:cNvSpPr>
          <p:nvPr userDrawn="1">
            <p:ph type="body" sz="quarter" idx="39" hasCustomPrompt="1"/>
          </p:nvPr>
        </p:nvSpPr>
        <p:spPr>
          <a:xfrm>
            <a:off x="2395064" y="3649007"/>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53" name="Espace réservé du texte 14"/>
          <p:cNvSpPr>
            <a:spLocks noGrp="1"/>
          </p:cNvSpPr>
          <p:nvPr userDrawn="1">
            <p:ph type="body" sz="quarter" idx="40" hasCustomPrompt="1"/>
          </p:nvPr>
        </p:nvSpPr>
        <p:spPr>
          <a:xfrm>
            <a:off x="109064" y="3335712"/>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54" name="Espace réservé du texte 14"/>
          <p:cNvSpPr>
            <a:spLocks noGrp="1"/>
          </p:cNvSpPr>
          <p:nvPr userDrawn="1">
            <p:ph type="body" sz="quarter" idx="41" hasCustomPrompt="1"/>
          </p:nvPr>
        </p:nvSpPr>
        <p:spPr>
          <a:xfrm>
            <a:off x="109064" y="3649007"/>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29" name="Image 2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4639268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 texte classique  - Bleue">
    <p:spTree>
      <p:nvGrpSpPr>
        <p:cNvPr id="1" name=""/>
        <p:cNvGrpSpPr/>
        <p:nvPr/>
      </p:nvGrpSpPr>
      <p:grpSpPr>
        <a:xfrm>
          <a:off x="0" y="0"/>
          <a:ext cx="0" cy="0"/>
          <a:chOff x="0" y="0"/>
          <a:chExt cx="0" cy="0"/>
        </a:xfrm>
      </p:grpSpPr>
      <p:sp>
        <p:nvSpPr>
          <p:cNvPr id="11" name="Rectangle 4"/>
          <p:cNvSpPr>
            <a:spLocks noGrp="1" noChangeArrowheads="1"/>
          </p:cNvSpPr>
          <p:nvPr>
            <p:ph idx="1" hasCustomPrompt="1"/>
          </p:nvPr>
        </p:nvSpPr>
        <p:spPr bwMode="auto">
          <a:xfrm>
            <a:off x="611560" y="1131590"/>
            <a:ext cx="777644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marR="0" indent="-342900" algn="l" defTabSz="914400" rtl="0" eaLnBrk="1" fontAlgn="base" latinLnBrk="0" hangingPunct="1">
              <a:lnSpc>
                <a:spcPct val="100000"/>
              </a:lnSpc>
              <a:spcBef>
                <a:spcPct val="20000"/>
              </a:spcBef>
              <a:spcAft>
                <a:spcPct val="0"/>
              </a:spcAft>
              <a:buClr>
                <a:srgbClr val="00A5B5"/>
              </a:buClr>
              <a:buSzPct val="110000"/>
              <a:buFont typeface="Arial" panose="020B0604020202020204" pitchFamily="34" charset="0"/>
              <a:buChar char="•"/>
              <a:tabLst/>
              <a:defRPr/>
            </a:lvl1pPr>
            <a:lvl2pPr marL="692150" marR="0" indent="-347663" algn="l" defTabSz="914400" rtl="0" eaLnBrk="1" fontAlgn="base" latinLnBrk="0" hangingPunct="1">
              <a:lnSpc>
                <a:spcPct val="100000"/>
              </a:lnSpc>
              <a:spcBef>
                <a:spcPct val="20000"/>
              </a:spcBef>
              <a:spcAft>
                <a:spcPct val="0"/>
              </a:spcAft>
              <a:buClr>
                <a:srgbClr val="00A5B5"/>
              </a:buClr>
              <a:buSzPct val="90000"/>
              <a:buFont typeface="Arial" panose="020B0604020202020204" pitchFamily="34" charset="0"/>
              <a:buChar char="•"/>
              <a:tabLst/>
              <a:defRPr/>
            </a:lvl2pPr>
            <a:lvl3pPr marL="987425" marR="0" indent="-293688" algn="l" defTabSz="914400" rtl="0" eaLnBrk="1" fontAlgn="base" latinLnBrk="0" hangingPunct="1">
              <a:lnSpc>
                <a:spcPct val="100000"/>
              </a:lnSpc>
              <a:spcBef>
                <a:spcPct val="20000"/>
              </a:spcBef>
              <a:spcAft>
                <a:spcPct val="0"/>
              </a:spcAft>
              <a:buClr>
                <a:srgbClr val="00A5B5"/>
              </a:buClr>
              <a:buSzPct val="80000"/>
              <a:buFont typeface="Arial" panose="020B0604020202020204" pitchFamily="34" charset="0"/>
              <a:buChar char="•"/>
              <a:tabLst/>
              <a:defRPr/>
            </a:lvl3pPr>
            <a:lvl4pPr marL="1281113" marR="0" indent="-292100" algn="l" defTabSz="914400" rtl="0" eaLnBrk="1" fontAlgn="base" latinLnBrk="0" hangingPunct="1">
              <a:lnSpc>
                <a:spcPct val="100000"/>
              </a:lnSpc>
              <a:spcBef>
                <a:spcPct val="20000"/>
              </a:spcBef>
              <a:spcAft>
                <a:spcPct val="0"/>
              </a:spcAft>
              <a:buClr>
                <a:srgbClr val="00A5B5"/>
              </a:buClr>
              <a:buSzPct val="75000"/>
              <a:buFont typeface="Arial" panose="020B0604020202020204" pitchFamily="34" charset="0"/>
              <a:buChar char="•"/>
              <a:tabLst/>
              <a:defRPr/>
            </a:lvl4pPr>
          </a:lstStyle>
          <a:p>
            <a:pPr marL="342900" marR="0" lvl="0" indent="-342900" algn="l" defTabSz="914400" rtl="0" eaLnBrk="1" fontAlgn="base" latinLnBrk="0" hangingPunct="1">
              <a:lnSpc>
                <a:spcPct val="100000"/>
              </a:lnSpc>
              <a:spcBef>
                <a:spcPct val="20000"/>
              </a:spcBef>
              <a:spcAft>
                <a:spcPct val="0"/>
              </a:spcAft>
              <a:buClr>
                <a:srgbClr val="00A5B5"/>
              </a:buClr>
              <a:buSzPct val="110000"/>
              <a:buFont typeface="Arial" panose="020B0604020202020204" pitchFamily="34" charset="0"/>
              <a:buChar char="•"/>
              <a:tabLst/>
              <a:defRPr/>
            </a:pPr>
            <a:r>
              <a:rPr kumimoji="0" lang="fr-FR" altLang="fr-FR" sz="2000" b="0" i="0" u="none" strike="noStrike" kern="0" cap="none" spc="0" normalizeH="0" baseline="0" noProof="0" dirty="0" smtClean="0">
                <a:ln>
                  <a:noFill/>
                </a:ln>
                <a:solidFill>
                  <a:srgbClr val="000000"/>
                </a:solidFill>
                <a:effectLst/>
                <a:uLnTx/>
                <a:uFillTx/>
                <a:latin typeface="+mn-lt"/>
                <a:ea typeface="ＭＳ Ｐゴシック" charset="0"/>
              </a:rPr>
              <a:t>Cliquez pour modifier les styles du texte du masque – premier niveau</a:t>
            </a:r>
          </a:p>
          <a:p>
            <a:pPr marL="692150" marR="0" lvl="1" indent="-347663" algn="l" defTabSz="914400" rtl="0" eaLnBrk="1" fontAlgn="base" latinLnBrk="0" hangingPunct="1">
              <a:lnSpc>
                <a:spcPct val="100000"/>
              </a:lnSpc>
              <a:spcBef>
                <a:spcPct val="20000"/>
              </a:spcBef>
              <a:spcAft>
                <a:spcPct val="0"/>
              </a:spcAft>
              <a:buClr>
                <a:srgbClr val="00A5B5"/>
              </a:buClr>
              <a:buSzPct val="90000"/>
              <a:buFont typeface="Arial" panose="020B0604020202020204" pitchFamily="34" charset="0"/>
              <a:buChar char="•"/>
              <a:tabLst/>
              <a:defRPr/>
            </a:pPr>
            <a:r>
              <a:rPr kumimoji="0" lang="fr-FR" altLang="fr-FR" sz="1800" b="0" i="0" u="none" strike="noStrike" kern="0" cap="none" spc="0" normalizeH="0" baseline="0" noProof="0" dirty="0" smtClean="0">
                <a:ln>
                  <a:noFill/>
                </a:ln>
                <a:solidFill>
                  <a:srgbClr val="000000"/>
                </a:solidFill>
                <a:effectLst/>
                <a:uLnTx/>
                <a:uFillTx/>
                <a:latin typeface="+mn-lt"/>
                <a:ea typeface="ＭＳ Ｐゴシック" charset="0"/>
              </a:rPr>
              <a:t>Deuxième niveau</a:t>
            </a:r>
          </a:p>
          <a:p>
            <a:pPr marL="987425" marR="0" lvl="2" indent="-293688" algn="l" defTabSz="914400" rtl="0" eaLnBrk="1" fontAlgn="base" latinLnBrk="0" hangingPunct="1">
              <a:lnSpc>
                <a:spcPct val="100000"/>
              </a:lnSpc>
              <a:spcBef>
                <a:spcPct val="20000"/>
              </a:spcBef>
              <a:spcAft>
                <a:spcPct val="0"/>
              </a:spcAft>
              <a:buClr>
                <a:srgbClr val="00A5B5"/>
              </a:buClr>
              <a:buSzPct val="80000"/>
              <a:buFont typeface="Arial" panose="020B0604020202020204" pitchFamily="34" charset="0"/>
              <a:buChar char="•"/>
              <a:tabLst/>
              <a:defRPr/>
            </a:pPr>
            <a:r>
              <a:rPr kumimoji="0" lang="fr-FR" altLang="fr-FR" sz="1600" b="0" i="0" u="none" strike="noStrike" kern="0" cap="none" spc="0" normalizeH="0" baseline="0" noProof="0" dirty="0" smtClean="0">
                <a:ln>
                  <a:noFill/>
                </a:ln>
                <a:solidFill>
                  <a:srgbClr val="000000"/>
                </a:solidFill>
                <a:effectLst/>
                <a:uLnTx/>
                <a:uFillTx/>
                <a:latin typeface="+mn-lt"/>
                <a:ea typeface="ＭＳ Ｐゴシック" charset="0"/>
              </a:rPr>
              <a:t>Troisième niveau</a:t>
            </a:r>
          </a:p>
          <a:p>
            <a:pPr marL="1281113" marR="0" lvl="3" indent="-292100" algn="l" defTabSz="914400" rtl="0" eaLnBrk="1" fontAlgn="base" latinLnBrk="0" hangingPunct="1">
              <a:lnSpc>
                <a:spcPct val="100000"/>
              </a:lnSpc>
              <a:spcBef>
                <a:spcPct val="20000"/>
              </a:spcBef>
              <a:spcAft>
                <a:spcPct val="0"/>
              </a:spcAft>
              <a:buClr>
                <a:srgbClr val="00A5B5"/>
              </a:buClr>
              <a:buSzPct val="75000"/>
              <a:buFont typeface="Arial" panose="020B0604020202020204" pitchFamily="34" charset="0"/>
              <a:buChar char="•"/>
              <a:tabLst/>
              <a:defRPr/>
            </a:pPr>
            <a:r>
              <a:rPr kumimoji="0" lang="fr-FR" altLang="fr-FR" sz="1400" b="0" i="0" u="none" strike="noStrike" kern="0" cap="none" spc="0" normalizeH="0" baseline="0" noProof="0" dirty="0" smtClean="0">
                <a:ln>
                  <a:noFill/>
                </a:ln>
                <a:solidFill>
                  <a:srgbClr val="000000"/>
                </a:solidFill>
                <a:effectLst/>
                <a:uLnTx/>
                <a:uFillTx/>
                <a:latin typeface="+mn-lt"/>
                <a:ea typeface="ＭＳ Ｐゴシック" charset="0"/>
              </a:rPr>
              <a:t>Quatrième niveau</a:t>
            </a:r>
            <a:endParaRPr kumimoji="0" lang="fr-FR" altLang="fr-FR" sz="1400" b="0" i="0" u="none" strike="noStrike" kern="0" cap="none" spc="0" normalizeH="0" baseline="0" noProof="0" dirty="0">
              <a:ln>
                <a:noFill/>
              </a:ln>
              <a:solidFill>
                <a:srgbClr val="000000"/>
              </a:solidFill>
              <a:effectLst/>
              <a:uLnTx/>
              <a:uFillTx/>
              <a:latin typeface="+mn-lt"/>
              <a:ea typeface="ＭＳ Ｐゴシック" charset="0"/>
            </a:endParaRPr>
          </a:p>
        </p:txBody>
      </p:sp>
      <p:sp>
        <p:nvSpPr>
          <p:cNvPr id="14" name="Ellipse 13"/>
          <p:cNvSpPr/>
          <p:nvPr userDrawn="1"/>
        </p:nvSpPr>
        <p:spPr bwMode="auto">
          <a:xfrm>
            <a:off x="-324457" y="195486"/>
            <a:ext cx="648072" cy="648072"/>
          </a:xfrm>
          <a:prstGeom prst="ellipse">
            <a:avLst/>
          </a:prstGeom>
          <a:noFill/>
          <a:ln w="190500" cap="flat" cmpd="sng" algn="ctr">
            <a:solidFill>
              <a:srgbClr val="00A5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sp>
        <p:nvSpPr>
          <p:cNvPr id="20" name="Titre 1"/>
          <p:cNvSpPr>
            <a:spLocks noGrp="1"/>
          </p:cNvSpPr>
          <p:nvPr>
            <p:ph type="title" hasCustomPrompt="1"/>
          </p:nvPr>
        </p:nvSpPr>
        <p:spPr>
          <a:xfrm>
            <a:off x="539131" y="281080"/>
            <a:ext cx="7776443" cy="476883"/>
          </a:xfrm>
          <a:prstGeom prst="rect">
            <a:avLst/>
          </a:prstGeom>
        </p:spPr>
        <p:txBody>
          <a:bodyPr/>
          <a:lstStyle>
            <a:lvl1pPr>
              <a:defRPr sz="3200">
                <a:solidFill>
                  <a:srgbClr val="0DA5B2"/>
                </a:solidFill>
                <a:latin typeface="+mn-lt"/>
              </a:defRPr>
            </a:lvl1pPr>
          </a:lstStyle>
          <a:p>
            <a:r>
              <a:rPr kumimoji="0" lang="fr-FR" altLang="fr-FR" sz="3200" b="1" i="0" u="none" strike="noStrike" kern="0" cap="none" spc="0" normalizeH="0" baseline="0" noProof="0" dirty="0" smtClean="0">
                <a:ln>
                  <a:noFill/>
                </a:ln>
                <a:solidFill>
                  <a:srgbClr val="00A5B5"/>
                </a:solidFill>
                <a:effectLst/>
                <a:uLnTx/>
                <a:uFillTx/>
                <a:latin typeface="+mn-lt"/>
                <a:ea typeface="ＭＳ Ｐゴシック" charset="0"/>
              </a:rPr>
              <a:t>Cliquez et modifier le titre</a:t>
            </a:r>
            <a:endParaRPr lang="fr-FR" dirty="0"/>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6425001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apo ronds">
    <p:spTree>
      <p:nvGrpSpPr>
        <p:cNvPr id="1" name=""/>
        <p:cNvGrpSpPr/>
        <p:nvPr/>
      </p:nvGrpSpPr>
      <p:grpSpPr>
        <a:xfrm>
          <a:off x="0" y="0"/>
          <a:ext cx="0" cy="0"/>
          <a:chOff x="0" y="0"/>
          <a:chExt cx="0" cy="0"/>
        </a:xfrm>
      </p:grpSpPr>
      <p:sp>
        <p:nvSpPr>
          <p:cNvPr id="3" name="Oval 18">
            <a:extLst>
              <a:ext uri="{FF2B5EF4-FFF2-40B4-BE49-F238E27FC236}">
                <a16:creationId xmlns:a16="http://schemas.microsoft.com/office/drawing/2014/main" id="{EA6AFA74-D573-AA43-8E94-9949F38EF28A}"/>
              </a:ext>
            </a:extLst>
          </p:cNvPr>
          <p:cNvSpPr>
            <a:spLocks noChangeAspect="1"/>
          </p:cNvSpPr>
          <p:nvPr userDrawn="1"/>
        </p:nvSpPr>
        <p:spPr>
          <a:xfrm>
            <a:off x="3335070" y="915566"/>
            <a:ext cx="2326179" cy="2293676"/>
          </a:xfrm>
          <a:prstGeom prst="ellipse">
            <a:avLst/>
          </a:prstGeom>
          <a:solidFill>
            <a:srgbClr val="EB601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13" name="Freeform 28">
            <a:extLst>
              <a:ext uri="{FF2B5EF4-FFF2-40B4-BE49-F238E27FC236}">
                <a16:creationId xmlns:a16="http://schemas.microsoft.com/office/drawing/2014/main" id="{D0945B54-1EE3-1240-BCEA-CADD6C1BA28C}"/>
              </a:ext>
            </a:extLst>
          </p:cNvPr>
          <p:cNvSpPr/>
          <p:nvPr userDrawn="1"/>
        </p:nvSpPr>
        <p:spPr>
          <a:xfrm>
            <a:off x="4265684" y="3436597"/>
            <a:ext cx="608702" cy="608787"/>
          </a:xfrm>
          <a:custGeom>
            <a:avLst/>
            <a:gdLst>
              <a:gd name="connsiteX0" fmla="*/ 99060 w 330201"/>
              <a:gd name="connsiteY0" fmla="*/ 313690 h 330247"/>
              <a:gd name="connsiteX1" fmla="*/ 231140 w 330201"/>
              <a:gd name="connsiteY1" fmla="*/ 313690 h 330247"/>
              <a:gd name="connsiteX2" fmla="*/ 232907 w 330201"/>
              <a:gd name="connsiteY2" fmla="*/ 313690 h 330247"/>
              <a:gd name="connsiteX3" fmla="*/ 240278 w 330201"/>
              <a:gd name="connsiteY3" fmla="*/ 322829 h 330247"/>
              <a:gd name="connsiteX4" fmla="*/ 231140 w 330201"/>
              <a:gd name="connsiteY4" fmla="*/ 330200 h 330247"/>
              <a:gd name="connsiteX5" fmla="*/ 99060 w 330201"/>
              <a:gd name="connsiteY5" fmla="*/ 330200 h 330247"/>
              <a:gd name="connsiteX6" fmla="*/ 97292 w 330201"/>
              <a:gd name="connsiteY6" fmla="*/ 330200 h 330247"/>
              <a:gd name="connsiteX7" fmla="*/ 89921 w 330201"/>
              <a:gd name="connsiteY7" fmla="*/ 321061 h 330247"/>
              <a:gd name="connsiteX8" fmla="*/ 99060 w 330201"/>
              <a:gd name="connsiteY8" fmla="*/ 313690 h 330247"/>
              <a:gd name="connsiteX9" fmla="*/ 280671 w 330201"/>
              <a:gd name="connsiteY9" fmla="*/ 101701 h 330247"/>
              <a:gd name="connsiteX10" fmla="*/ 247650 w 330201"/>
              <a:gd name="connsiteY10" fmla="*/ 198121 h 330247"/>
              <a:gd name="connsiteX11" fmla="*/ 280671 w 330201"/>
              <a:gd name="connsiteY11" fmla="*/ 214631 h 330247"/>
              <a:gd name="connsiteX12" fmla="*/ 313691 w 330201"/>
              <a:gd name="connsiteY12" fmla="*/ 198121 h 330247"/>
              <a:gd name="connsiteX13" fmla="*/ 280671 w 330201"/>
              <a:gd name="connsiteY13" fmla="*/ 101701 h 330247"/>
              <a:gd name="connsiteX14" fmla="*/ 49530 w 330201"/>
              <a:gd name="connsiteY14" fmla="*/ 101701 h 330247"/>
              <a:gd name="connsiteX15" fmla="*/ 16510 w 330201"/>
              <a:gd name="connsiteY15" fmla="*/ 198121 h 330247"/>
              <a:gd name="connsiteX16" fmla="*/ 49530 w 330201"/>
              <a:gd name="connsiteY16" fmla="*/ 214631 h 330247"/>
              <a:gd name="connsiteX17" fmla="*/ 82551 w 330201"/>
              <a:gd name="connsiteY17" fmla="*/ 198121 h 330247"/>
              <a:gd name="connsiteX18" fmla="*/ 49530 w 330201"/>
              <a:gd name="connsiteY18" fmla="*/ 101701 h 330247"/>
              <a:gd name="connsiteX19" fmla="*/ 280671 w 330201"/>
              <a:gd name="connsiteY19" fmla="*/ 74342 h 330247"/>
              <a:gd name="connsiteX20" fmla="*/ 330201 w 330201"/>
              <a:gd name="connsiteY20" fmla="*/ 198121 h 330247"/>
              <a:gd name="connsiteX21" fmla="*/ 280671 w 330201"/>
              <a:gd name="connsiteY21" fmla="*/ 231141 h 330247"/>
              <a:gd name="connsiteX22" fmla="*/ 231140 w 330201"/>
              <a:gd name="connsiteY22" fmla="*/ 198121 h 330247"/>
              <a:gd name="connsiteX23" fmla="*/ 280671 w 330201"/>
              <a:gd name="connsiteY23" fmla="*/ 74342 h 330247"/>
              <a:gd name="connsiteX24" fmla="*/ 49530 w 330201"/>
              <a:gd name="connsiteY24" fmla="*/ 74342 h 330247"/>
              <a:gd name="connsiteX25" fmla="*/ 99061 w 330201"/>
              <a:gd name="connsiteY25" fmla="*/ 198121 h 330247"/>
              <a:gd name="connsiteX26" fmla="*/ 49530 w 330201"/>
              <a:gd name="connsiteY26" fmla="*/ 231141 h 330247"/>
              <a:gd name="connsiteX27" fmla="*/ 0 w 330201"/>
              <a:gd name="connsiteY27" fmla="*/ 198121 h 330247"/>
              <a:gd name="connsiteX28" fmla="*/ 49530 w 330201"/>
              <a:gd name="connsiteY28" fmla="*/ 74342 h 330247"/>
              <a:gd name="connsiteX29" fmla="*/ 165477 w 330201"/>
              <a:gd name="connsiteY29" fmla="*/ 0 h 330247"/>
              <a:gd name="connsiteX30" fmla="*/ 173779 w 330201"/>
              <a:gd name="connsiteY30" fmla="*/ 8302 h 330247"/>
              <a:gd name="connsiteX31" fmla="*/ 173779 w 330201"/>
              <a:gd name="connsiteY31" fmla="*/ 26605 h 330247"/>
              <a:gd name="connsiteX32" fmla="*/ 249254 w 330201"/>
              <a:gd name="connsiteY32" fmla="*/ 41794 h 330247"/>
              <a:gd name="connsiteX33" fmla="*/ 280670 w 330201"/>
              <a:gd name="connsiteY33" fmla="*/ 41794 h 330247"/>
              <a:gd name="connsiteX34" fmla="*/ 288878 w 330201"/>
              <a:gd name="connsiteY34" fmla="*/ 50002 h 330247"/>
              <a:gd name="connsiteX35" fmla="*/ 280670 w 330201"/>
              <a:gd name="connsiteY35" fmla="*/ 58210 h 330247"/>
              <a:gd name="connsiteX36" fmla="*/ 247650 w 330201"/>
              <a:gd name="connsiteY36" fmla="*/ 58210 h 330247"/>
              <a:gd name="connsiteX37" fmla="*/ 173402 w 330201"/>
              <a:gd name="connsiteY37" fmla="*/ 43586 h 330247"/>
              <a:gd name="connsiteX38" fmla="*/ 173402 w 330201"/>
              <a:gd name="connsiteY38" fmla="*/ 288879 h 330247"/>
              <a:gd name="connsiteX39" fmla="*/ 165100 w 330201"/>
              <a:gd name="connsiteY39" fmla="*/ 297181 h 330247"/>
              <a:gd name="connsiteX40" fmla="*/ 156798 w 330201"/>
              <a:gd name="connsiteY40" fmla="*/ 288879 h 330247"/>
              <a:gd name="connsiteX41" fmla="*/ 156798 w 330201"/>
              <a:gd name="connsiteY41" fmla="*/ 43209 h 330247"/>
              <a:gd name="connsiteX42" fmla="*/ 84154 w 330201"/>
              <a:gd name="connsiteY42" fmla="*/ 57738 h 330247"/>
              <a:gd name="connsiteX43" fmla="*/ 49530 w 330201"/>
              <a:gd name="connsiteY43" fmla="*/ 57738 h 330247"/>
              <a:gd name="connsiteX44" fmla="*/ 41322 w 330201"/>
              <a:gd name="connsiteY44" fmla="*/ 49530 h 330247"/>
              <a:gd name="connsiteX45" fmla="*/ 49530 w 330201"/>
              <a:gd name="connsiteY45" fmla="*/ 41322 h 330247"/>
              <a:gd name="connsiteX46" fmla="*/ 82550 w 330201"/>
              <a:gd name="connsiteY46" fmla="*/ 41322 h 330247"/>
              <a:gd name="connsiteX47" fmla="*/ 157175 w 330201"/>
              <a:gd name="connsiteY47" fmla="*/ 26227 h 330247"/>
              <a:gd name="connsiteX48" fmla="*/ 157175 w 330201"/>
              <a:gd name="connsiteY48" fmla="*/ 8302 h 330247"/>
              <a:gd name="connsiteX49" fmla="*/ 165477 w 330201"/>
              <a:gd name="connsiteY49" fmla="*/ 0 h 3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0201" h="330247">
                <a:moveTo>
                  <a:pt x="99060" y="313690"/>
                </a:moveTo>
                <a:lnTo>
                  <a:pt x="231140" y="313690"/>
                </a:lnTo>
                <a:cubicBezTo>
                  <a:pt x="231727" y="313627"/>
                  <a:pt x="232320" y="313627"/>
                  <a:pt x="232907" y="313690"/>
                </a:cubicBezTo>
                <a:cubicBezTo>
                  <a:pt x="237466" y="314178"/>
                  <a:pt x="240766" y="318269"/>
                  <a:pt x="240278" y="322829"/>
                </a:cubicBezTo>
                <a:cubicBezTo>
                  <a:pt x="239790" y="327388"/>
                  <a:pt x="235699" y="330688"/>
                  <a:pt x="231140" y="330200"/>
                </a:cubicBezTo>
                <a:lnTo>
                  <a:pt x="99060" y="330200"/>
                </a:lnTo>
                <a:cubicBezTo>
                  <a:pt x="98472" y="330263"/>
                  <a:pt x="97880" y="330263"/>
                  <a:pt x="97292" y="330200"/>
                </a:cubicBezTo>
                <a:cubicBezTo>
                  <a:pt x="92733" y="329712"/>
                  <a:pt x="89433" y="325620"/>
                  <a:pt x="89921" y="321061"/>
                </a:cubicBezTo>
                <a:cubicBezTo>
                  <a:pt x="90409" y="316502"/>
                  <a:pt x="94501" y="313202"/>
                  <a:pt x="99060" y="313690"/>
                </a:cubicBezTo>
                <a:close/>
                <a:moveTo>
                  <a:pt x="280671" y="101701"/>
                </a:moveTo>
                <a:cubicBezTo>
                  <a:pt x="266520" y="129061"/>
                  <a:pt x="247650" y="186422"/>
                  <a:pt x="247650" y="198121"/>
                </a:cubicBezTo>
                <a:cubicBezTo>
                  <a:pt x="247650" y="205197"/>
                  <a:pt x="260481" y="214631"/>
                  <a:pt x="280671" y="214631"/>
                </a:cubicBezTo>
                <a:cubicBezTo>
                  <a:pt x="300860" y="214631"/>
                  <a:pt x="313691" y="204819"/>
                  <a:pt x="313691" y="198121"/>
                </a:cubicBezTo>
                <a:cubicBezTo>
                  <a:pt x="313597" y="186611"/>
                  <a:pt x="294539" y="129061"/>
                  <a:pt x="280671" y="101701"/>
                </a:cubicBezTo>
                <a:close/>
                <a:moveTo>
                  <a:pt x="49530" y="101701"/>
                </a:moveTo>
                <a:cubicBezTo>
                  <a:pt x="35379" y="129061"/>
                  <a:pt x="16510" y="186422"/>
                  <a:pt x="16510" y="198121"/>
                </a:cubicBezTo>
                <a:cubicBezTo>
                  <a:pt x="16510" y="205197"/>
                  <a:pt x="29341" y="214631"/>
                  <a:pt x="49530" y="214631"/>
                </a:cubicBezTo>
                <a:cubicBezTo>
                  <a:pt x="69720" y="214631"/>
                  <a:pt x="82551" y="204819"/>
                  <a:pt x="82551" y="198121"/>
                </a:cubicBezTo>
                <a:cubicBezTo>
                  <a:pt x="82457" y="186611"/>
                  <a:pt x="63399" y="129061"/>
                  <a:pt x="49530" y="101701"/>
                </a:cubicBezTo>
                <a:close/>
                <a:moveTo>
                  <a:pt x="280671" y="74342"/>
                </a:moveTo>
                <a:cubicBezTo>
                  <a:pt x="297181" y="82550"/>
                  <a:pt x="330201" y="179913"/>
                  <a:pt x="330201" y="198121"/>
                </a:cubicBezTo>
                <a:cubicBezTo>
                  <a:pt x="330201" y="216329"/>
                  <a:pt x="308030" y="231141"/>
                  <a:pt x="280671" y="231141"/>
                </a:cubicBezTo>
                <a:cubicBezTo>
                  <a:pt x="253311" y="231141"/>
                  <a:pt x="231140" y="216329"/>
                  <a:pt x="231140" y="198121"/>
                </a:cubicBezTo>
                <a:cubicBezTo>
                  <a:pt x="231140" y="179913"/>
                  <a:pt x="264160" y="82550"/>
                  <a:pt x="280671" y="74342"/>
                </a:cubicBezTo>
                <a:close/>
                <a:moveTo>
                  <a:pt x="49530" y="74342"/>
                </a:moveTo>
                <a:cubicBezTo>
                  <a:pt x="66041" y="82550"/>
                  <a:pt x="99061" y="179913"/>
                  <a:pt x="99061" y="198121"/>
                </a:cubicBezTo>
                <a:cubicBezTo>
                  <a:pt x="99061" y="216329"/>
                  <a:pt x="76890" y="231141"/>
                  <a:pt x="49530" y="231141"/>
                </a:cubicBezTo>
                <a:cubicBezTo>
                  <a:pt x="22171" y="231141"/>
                  <a:pt x="0" y="216329"/>
                  <a:pt x="0" y="198121"/>
                </a:cubicBezTo>
                <a:cubicBezTo>
                  <a:pt x="0" y="179913"/>
                  <a:pt x="33020" y="82550"/>
                  <a:pt x="49530" y="74342"/>
                </a:cubicBezTo>
                <a:close/>
                <a:moveTo>
                  <a:pt x="165477" y="0"/>
                </a:moveTo>
                <a:cubicBezTo>
                  <a:pt x="170062" y="0"/>
                  <a:pt x="173779" y="3717"/>
                  <a:pt x="173779" y="8302"/>
                </a:cubicBezTo>
                <a:lnTo>
                  <a:pt x="173779" y="26605"/>
                </a:lnTo>
                <a:lnTo>
                  <a:pt x="249254" y="41794"/>
                </a:lnTo>
                <a:lnTo>
                  <a:pt x="280670" y="41794"/>
                </a:lnTo>
                <a:cubicBezTo>
                  <a:pt x="285203" y="41794"/>
                  <a:pt x="288878" y="45469"/>
                  <a:pt x="288878" y="50002"/>
                </a:cubicBezTo>
                <a:cubicBezTo>
                  <a:pt x="288878" y="54535"/>
                  <a:pt x="285203" y="58210"/>
                  <a:pt x="280670" y="58210"/>
                </a:cubicBezTo>
                <a:lnTo>
                  <a:pt x="247650" y="58210"/>
                </a:lnTo>
                <a:lnTo>
                  <a:pt x="173402" y="43586"/>
                </a:lnTo>
                <a:lnTo>
                  <a:pt x="173402" y="288879"/>
                </a:lnTo>
                <a:cubicBezTo>
                  <a:pt x="173402" y="293464"/>
                  <a:pt x="169685" y="297181"/>
                  <a:pt x="165100" y="297181"/>
                </a:cubicBezTo>
                <a:cubicBezTo>
                  <a:pt x="160515" y="297181"/>
                  <a:pt x="156798" y="293464"/>
                  <a:pt x="156798" y="288879"/>
                </a:cubicBezTo>
                <a:lnTo>
                  <a:pt x="156798" y="43209"/>
                </a:lnTo>
                <a:lnTo>
                  <a:pt x="84154" y="57738"/>
                </a:lnTo>
                <a:lnTo>
                  <a:pt x="49530" y="57738"/>
                </a:lnTo>
                <a:cubicBezTo>
                  <a:pt x="44997" y="57738"/>
                  <a:pt x="41322" y="54063"/>
                  <a:pt x="41322" y="49530"/>
                </a:cubicBezTo>
                <a:cubicBezTo>
                  <a:pt x="41322" y="44997"/>
                  <a:pt x="44997" y="41322"/>
                  <a:pt x="49530" y="41322"/>
                </a:cubicBezTo>
                <a:lnTo>
                  <a:pt x="82550" y="41322"/>
                </a:lnTo>
                <a:lnTo>
                  <a:pt x="157175" y="26227"/>
                </a:lnTo>
                <a:lnTo>
                  <a:pt x="157175" y="8302"/>
                </a:lnTo>
                <a:cubicBezTo>
                  <a:pt x="157175" y="3717"/>
                  <a:pt x="160892" y="0"/>
                  <a:pt x="165477" y="0"/>
                </a:cubicBezTo>
                <a:close/>
              </a:path>
            </a:pathLst>
          </a:custGeom>
          <a:solidFill>
            <a:schemeClr val="bg1"/>
          </a:solidFill>
          <a:ln w="925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32">
            <a:extLst>
              <a:ext uri="{FF2B5EF4-FFF2-40B4-BE49-F238E27FC236}">
                <a16:creationId xmlns:a16="http://schemas.microsoft.com/office/drawing/2014/main" id="{8711F15B-0F12-124A-9134-CB05EEECE434}"/>
              </a:ext>
            </a:extLst>
          </p:cNvPr>
          <p:cNvSpPr/>
          <p:nvPr userDrawn="1"/>
        </p:nvSpPr>
        <p:spPr>
          <a:xfrm>
            <a:off x="5287700" y="2783289"/>
            <a:ext cx="604571" cy="510753"/>
          </a:xfrm>
          <a:custGeom>
            <a:avLst/>
            <a:gdLst>
              <a:gd name="connsiteX0" fmla="*/ 82668 w 327961"/>
              <a:gd name="connsiteY0" fmla="*/ 179283 h 277068"/>
              <a:gd name="connsiteX1" fmla="*/ 118331 w 327961"/>
              <a:gd name="connsiteY1" fmla="*/ 260774 h 277068"/>
              <a:gd name="connsiteX2" fmla="*/ 151351 w 327961"/>
              <a:gd name="connsiteY2" fmla="*/ 244476 h 277068"/>
              <a:gd name="connsiteX3" fmla="*/ 122765 w 327961"/>
              <a:gd name="connsiteY3" fmla="*/ 179283 h 277068"/>
              <a:gd name="connsiteX4" fmla="*/ 261921 w 327961"/>
              <a:gd name="connsiteY4" fmla="*/ 89501 h 277068"/>
              <a:gd name="connsiteX5" fmla="*/ 261921 w 327961"/>
              <a:gd name="connsiteY5" fmla="*/ 154696 h 277068"/>
              <a:gd name="connsiteX6" fmla="*/ 270571 w 327961"/>
              <a:gd name="connsiteY6" fmla="*/ 146156 h 277068"/>
              <a:gd name="connsiteX7" fmla="*/ 261921 w 327961"/>
              <a:gd name="connsiteY7" fmla="*/ 89501 h 277068"/>
              <a:gd name="connsiteX8" fmla="*/ 55498 w 327961"/>
              <a:gd name="connsiteY8" fmla="*/ 81492 h 277068"/>
              <a:gd name="connsiteX9" fmla="*/ 16197 w 327961"/>
              <a:gd name="connsiteY9" fmla="*/ 120290 h 277068"/>
              <a:gd name="connsiteX10" fmla="*/ 55498 w 327961"/>
              <a:gd name="connsiteY10" fmla="*/ 162984 h 277068"/>
              <a:gd name="connsiteX11" fmla="*/ 63800 w 327961"/>
              <a:gd name="connsiteY11" fmla="*/ 162984 h 277068"/>
              <a:gd name="connsiteX12" fmla="*/ 63800 w 327961"/>
              <a:gd name="connsiteY12" fmla="*/ 81492 h 277068"/>
              <a:gd name="connsiteX13" fmla="*/ 280788 w 327961"/>
              <a:gd name="connsiteY13" fmla="*/ 45356 h 277068"/>
              <a:gd name="connsiteX14" fmla="*/ 327961 w 327961"/>
              <a:gd name="connsiteY14" fmla="*/ 122191 h 277068"/>
              <a:gd name="connsiteX15" fmla="*/ 280788 w 327961"/>
              <a:gd name="connsiteY15" fmla="*/ 199119 h 277068"/>
              <a:gd name="connsiteX16" fmla="*/ 271354 w 327961"/>
              <a:gd name="connsiteY16" fmla="*/ 185522 h 277068"/>
              <a:gd name="connsiteX17" fmla="*/ 311168 w 327961"/>
              <a:gd name="connsiteY17" fmla="*/ 122191 h 277068"/>
              <a:gd name="connsiteX18" fmla="*/ 271354 w 327961"/>
              <a:gd name="connsiteY18" fmla="*/ 58953 h 277068"/>
              <a:gd name="connsiteX19" fmla="*/ 245411 w 327961"/>
              <a:gd name="connsiteY19" fmla="*/ 16298 h 277068"/>
              <a:gd name="connsiteX20" fmla="*/ 162861 w 327961"/>
              <a:gd name="connsiteY20" fmla="*/ 81492 h 277068"/>
              <a:gd name="connsiteX21" fmla="*/ 80310 w 327961"/>
              <a:gd name="connsiteY21" fmla="*/ 81492 h 277068"/>
              <a:gd name="connsiteX22" fmla="*/ 80310 w 327961"/>
              <a:gd name="connsiteY22" fmla="*/ 162984 h 277068"/>
              <a:gd name="connsiteX23" fmla="*/ 163144 w 327961"/>
              <a:gd name="connsiteY23" fmla="*/ 162984 h 277068"/>
              <a:gd name="connsiteX24" fmla="*/ 245694 w 327961"/>
              <a:gd name="connsiteY24" fmla="*/ 228178 h 277068"/>
              <a:gd name="connsiteX25" fmla="*/ 245411 w 327961"/>
              <a:gd name="connsiteY25" fmla="*/ 0 h 277068"/>
              <a:gd name="connsiteX26" fmla="*/ 252487 w 327961"/>
              <a:gd name="connsiteY26" fmla="*/ 1583 h 277068"/>
              <a:gd name="connsiteX27" fmla="*/ 261921 w 327961"/>
              <a:gd name="connsiteY27" fmla="*/ 16298 h 277068"/>
              <a:gd name="connsiteX28" fmla="*/ 261921 w 327961"/>
              <a:gd name="connsiteY28" fmla="*/ 70968 h 277068"/>
              <a:gd name="connsiteX29" fmla="*/ 294941 w 327961"/>
              <a:gd name="connsiteY29" fmla="*/ 122192 h 277068"/>
              <a:gd name="connsiteX30" fmla="*/ 262015 w 327961"/>
              <a:gd name="connsiteY30" fmla="*/ 173508 h 277068"/>
              <a:gd name="connsiteX31" fmla="*/ 262015 w 327961"/>
              <a:gd name="connsiteY31" fmla="*/ 228178 h 277068"/>
              <a:gd name="connsiteX32" fmla="*/ 252581 w 327961"/>
              <a:gd name="connsiteY32" fmla="*/ 242893 h 277068"/>
              <a:gd name="connsiteX33" fmla="*/ 245411 w 327961"/>
              <a:gd name="connsiteY33" fmla="*/ 244476 h 277068"/>
              <a:gd name="connsiteX34" fmla="*/ 235128 w 327961"/>
              <a:gd name="connsiteY34" fmla="*/ 240937 h 277068"/>
              <a:gd name="connsiteX35" fmla="*/ 157106 w 327961"/>
              <a:gd name="connsiteY35" fmla="*/ 179283 h 277068"/>
              <a:gd name="connsiteX36" fmla="*/ 140973 w 327961"/>
              <a:gd name="connsiteY36" fmla="*/ 179283 h 277068"/>
              <a:gd name="connsiteX37" fmla="*/ 166446 w 327961"/>
              <a:gd name="connsiteY37" fmla="*/ 238050 h 277068"/>
              <a:gd name="connsiteX38" fmla="*/ 158710 w 327961"/>
              <a:gd name="connsiteY38" fmla="*/ 259098 h 277068"/>
              <a:gd name="connsiteX39" fmla="*/ 125690 w 327961"/>
              <a:gd name="connsiteY39" fmla="*/ 275396 h 277068"/>
              <a:gd name="connsiteX40" fmla="*/ 112576 w 327961"/>
              <a:gd name="connsiteY40" fmla="*/ 276048 h 277068"/>
              <a:gd name="connsiteX41" fmla="*/ 103141 w 327961"/>
              <a:gd name="connsiteY41" fmla="*/ 267201 h 277068"/>
              <a:gd name="connsiteX42" fmla="*/ 64932 w 327961"/>
              <a:gd name="connsiteY42" fmla="*/ 179283 h 277068"/>
              <a:gd name="connsiteX43" fmla="*/ 55498 w 327961"/>
              <a:gd name="connsiteY43" fmla="*/ 179283 h 277068"/>
              <a:gd name="connsiteX44" fmla="*/ 48 w 327961"/>
              <a:gd name="connsiteY44" fmla="*/ 124544 h 277068"/>
              <a:gd name="connsiteX45" fmla="*/ 55498 w 327961"/>
              <a:gd name="connsiteY45" fmla="*/ 65193 h 277068"/>
              <a:gd name="connsiteX46" fmla="*/ 157106 w 327961"/>
              <a:gd name="connsiteY46" fmla="*/ 65193 h 277068"/>
              <a:gd name="connsiteX47" fmla="*/ 235128 w 327961"/>
              <a:gd name="connsiteY47" fmla="*/ 3539 h 277068"/>
              <a:gd name="connsiteX48" fmla="*/ 245411 w 327961"/>
              <a:gd name="connsiteY48" fmla="*/ 0 h 27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7961" h="277068">
                <a:moveTo>
                  <a:pt x="82668" y="179283"/>
                </a:moveTo>
                <a:lnTo>
                  <a:pt x="118331" y="260774"/>
                </a:lnTo>
                <a:lnTo>
                  <a:pt x="151351" y="244476"/>
                </a:lnTo>
                <a:lnTo>
                  <a:pt x="122765" y="179283"/>
                </a:lnTo>
                <a:close/>
                <a:moveTo>
                  <a:pt x="261921" y="89501"/>
                </a:moveTo>
                <a:lnTo>
                  <a:pt x="261921" y="154696"/>
                </a:lnTo>
                <a:cubicBezTo>
                  <a:pt x="265220" y="152292"/>
                  <a:pt x="268136" y="149413"/>
                  <a:pt x="270571" y="146156"/>
                </a:cubicBezTo>
                <a:cubicBezTo>
                  <a:pt x="284030" y="128154"/>
                  <a:pt x="280157" y="102789"/>
                  <a:pt x="261921" y="89501"/>
                </a:cubicBezTo>
                <a:close/>
                <a:moveTo>
                  <a:pt x="55498" y="81492"/>
                </a:moveTo>
                <a:cubicBezTo>
                  <a:pt x="34228" y="82496"/>
                  <a:pt x="17214" y="99292"/>
                  <a:pt x="16197" y="120290"/>
                </a:cubicBezTo>
                <a:cubicBezTo>
                  <a:pt x="15106" y="142793"/>
                  <a:pt x="32702" y="161908"/>
                  <a:pt x="55498" y="162984"/>
                </a:cubicBezTo>
                <a:lnTo>
                  <a:pt x="63800" y="162984"/>
                </a:lnTo>
                <a:lnTo>
                  <a:pt x="63800" y="81492"/>
                </a:lnTo>
                <a:close/>
                <a:moveTo>
                  <a:pt x="280788" y="45356"/>
                </a:moveTo>
                <a:cubicBezTo>
                  <a:pt x="309382" y="60713"/>
                  <a:pt x="327400" y="90062"/>
                  <a:pt x="327961" y="122191"/>
                </a:cubicBezTo>
                <a:cubicBezTo>
                  <a:pt x="327414" y="154347"/>
                  <a:pt x="309397" y="183731"/>
                  <a:pt x="280788" y="199119"/>
                </a:cubicBezTo>
                <a:lnTo>
                  <a:pt x="271354" y="185522"/>
                </a:lnTo>
                <a:cubicBezTo>
                  <a:pt x="295407" y="173238"/>
                  <a:pt x="310694" y="148920"/>
                  <a:pt x="311168" y="122191"/>
                </a:cubicBezTo>
                <a:cubicBezTo>
                  <a:pt x="310660" y="95496"/>
                  <a:pt x="295377" y="71222"/>
                  <a:pt x="271354" y="58953"/>
                </a:cubicBezTo>
                <a:close/>
                <a:moveTo>
                  <a:pt x="245411" y="16298"/>
                </a:moveTo>
                <a:lnTo>
                  <a:pt x="162861" y="81492"/>
                </a:lnTo>
                <a:lnTo>
                  <a:pt x="80310" y="81492"/>
                </a:lnTo>
                <a:lnTo>
                  <a:pt x="80310" y="162984"/>
                </a:lnTo>
                <a:lnTo>
                  <a:pt x="163144" y="162984"/>
                </a:lnTo>
                <a:lnTo>
                  <a:pt x="245694" y="228178"/>
                </a:lnTo>
                <a:close/>
                <a:moveTo>
                  <a:pt x="245411" y="0"/>
                </a:moveTo>
                <a:cubicBezTo>
                  <a:pt x="247856" y="27"/>
                  <a:pt x="250268" y="567"/>
                  <a:pt x="252487" y="1583"/>
                </a:cubicBezTo>
                <a:cubicBezTo>
                  <a:pt x="258229" y="4297"/>
                  <a:pt x="261894" y="10014"/>
                  <a:pt x="261921" y="16298"/>
                </a:cubicBezTo>
                <a:lnTo>
                  <a:pt x="261921" y="70968"/>
                </a:lnTo>
                <a:cubicBezTo>
                  <a:pt x="282022" y="80317"/>
                  <a:pt x="294875" y="100256"/>
                  <a:pt x="294941" y="122192"/>
                </a:cubicBezTo>
                <a:cubicBezTo>
                  <a:pt x="294905" y="144133"/>
                  <a:pt x="282094" y="164100"/>
                  <a:pt x="262015" y="173508"/>
                </a:cubicBezTo>
                <a:lnTo>
                  <a:pt x="262015" y="228178"/>
                </a:lnTo>
                <a:cubicBezTo>
                  <a:pt x="261988" y="234463"/>
                  <a:pt x="258323" y="240179"/>
                  <a:pt x="252581" y="242893"/>
                </a:cubicBezTo>
                <a:cubicBezTo>
                  <a:pt x="250334" y="243922"/>
                  <a:pt x="247888" y="244462"/>
                  <a:pt x="245411" y="244476"/>
                </a:cubicBezTo>
                <a:cubicBezTo>
                  <a:pt x="241675" y="244486"/>
                  <a:pt x="238048" y="243237"/>
                  <a:pt x="235128" y="240937"/>
                </a:cubicBezTo>
                <a:lnTo>
                  <a:pt x="157106" y="179283"/>
                </a:lnTo>
                <a:lnTo>
                  <a:pt x="140973" y="179283"/>
                </a:lnTo>
                <a:lnTo>
                  <a:pt x="166446" y="238050"/>
                </a:lnTo>
                <a:cubicBezTo>
                  <a:pt x="169930" y="245981"/>
                  <a:pt x="166535" y="255218"/>
                  <a:pt x="158710" y="259098"/>
                </a:cubicBezTo>
                <a:lnTo>
                  <a:pt x="125690" y="275396"/>
                </a:lnTo>
                <a:cubicBezTo>
                  <a:pt x="121592" y="277372"/>
                  <a:pt x="116854" y="277608"/>
                  <a:pt x="112576" y="276048"/>
                </a:cubicBezTo>
                <a:cubicBezTo>
                  <a:pt x="108324" y="274518"/>
                  <a:pt x="104907" y="271313"/>
                  <a:pt x="103141" y="267201"/>
                </a:cubicBezTo>
                <a:lnTo>
                  <a:pt x="64932" y="179283"/>
                </a:lnTo>
                <a:lnTo>
                  <a:pt x="55498" y="179283"/>
                </a:lnTo>
                <a:cubicBezTo>
                  <a:pt x="25392" y="178082"/>
                  <a:pt x="1265" y="154264"/>
                  <a:pt x="48" y="124544"/>
                </a:cubicBezTo>
                <a:cubicBezTo>
                  <a:pt x="-1242" y="93038"/>
                  <a:pt x="23584" y="66467"/>
                  <a:pt x="55498" y="65193"/>
                </a:cubicBezTo>
                <a:lnTo>
                  <a:pt x="157106" y="65193"/>
                </a:lnTo>
                <a:lnTo>
                  <a:pt x="235128" y="3539"/>
                </a:lnTo>
                <a:cubicBezTo>
                  <a:pt x="238048" y="1239"/>
                  <a:pt x="241675" y="-10"/>
                  <a:pt x="245411" y="0"/>
                </a:cubicBezTo>
                <a:close/>
              </a:path>
            </a:pathLst>
          </a:custGeom>
          <a:solidFill>
            <a:schemeClr val="bg1"/>
          </a:solidFill>
          <a:ln w="925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Oval 18">
            <a:extLst>
              <a:ext uri="{FF2B5EF4-FFF2-40B4-BE49-F238E27FC236}">
                <a16:creationId xmlns:a16="http://schemas.microsoft.com/office/drawing/2014/main" id="{EA6AFA74-D573-AA43-8E94-9949F38EF28A}"/>
              </a:ext>
            </a:extLst>
          </p:cNvPr>
          <p:cNvSpPr>
            <a:spLocks noChangeAspect="1"/>
          </p:cNvSpPr>
          <p:nvPr userDrawn="1"/>
        </p:nvSpPr>
        <p:spPr>
          <a:xfrm>
            <a:off x="2266614" y="2568738"/>
            <a:ext cx="2326179" cy="2293676"/>
          </a:xfrm>
          <a:prstGeom prst="ellipse">
            <a:avLst/>
          </a:prstGeom>
          <a:solidFill>
            <a:srgbClr val="00A5B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19" name="Oval 18">
            <a:extLst>
              <a:ext uri="{FF2B5EF4-FFF2-40B4-BE49-F238E27FC236}">
                <a16:creationId xmlns:a16="http://schemas.microsoft.com/office/drawing/2014/main" id="{EA6AFA74-D573-AA43-8E94-9949F38EF28A}"/>
              </a:ext>
            </a:extLst>
          </p:cNvPr>
          <p:cNvSpPr>
            <a:spLocks noChangeAspect="1"/>
          </p:cNvSpPr>
          <p:nvPr userDrawn="1"/>
        </p:nvSpPr>
        <p:spPr>
          <a:xfrm>
            <a:off x="4427984" y="2567052"/>
            <a:ext cx="2326179" cy="2293676"/>
          </a:xfrm>
          <a:prstGeom prst="ellipse">
            <a:avLst/>
          </a:prstGeom>
          <a:solidFill>
            <a:srgbClr val="23354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35" name="Espace réservé du texte 14"/>
          <p:cNvSpPr>
            <a:spLocks noGrp="1"/>
          </p:cNvSpPr>
          <p:nvPr>
            <p:ph type="body" sz="quarter" idx="26" hasCustomPrompt="1"/>
          </p:nvPr>
        </p:nvSpPr>
        <p:spPr>
          <a:xfrm>
            <a:off x="3479086" y="1671828"/>
            <a:ext cx="2041761" cy="307777"/>
          </a:xfrm>
          <a:prstGeom prst="rect">
            <a:avLst/>
          </a:prstGeom>
        </p:spPr>
        <p:txBody>
          <a:bodyPr/>
          <a:lstStyle>
            <a:lvl1pPr marL="0" indent="0" algn="ct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6" name="Espace réservé du texte 14"/>
          <p:cNvSpPr>
            <a:spLocks noGrp="1"/>
          </p:cNvSpPr>
          <p:nvPr>
            <p:ph type="body" sz="quarter" idx="27" hasCustomPrompt="1"/>
          </p:nvPr>
        </p:nvSpPr>
        <p:spPr>
          <a:xfrm>
            <a:off x="3479086" y="1985123"/>
            <a:ext cx="2041761" cy="276999"/>
          </a:xfrm>
          <a:prstGeom prst="rect">
            <a:avLst/>
          </a:prstGeom>
        </p:spPr>
        <p:txBody>
          <a:bodyPr/>
          <a:lstStyle>
            <a:lvl1pPr marL="0" indent="0" algn="ctr">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7" name="Espace réservé du texte 14"/>
          <p:cNvSpPr>
            <a:spLocks noGrp="1"/>
          </p:cNvSpPr>
          <p:nvPr>
            <p:ph type="body" sz="quarter" idx="28" hasCustomPrompt="1"/>
          </p:nvPr>
        </p:nvSpPr>
        <p:spPr>
          <a:xfrm>
            <a:off x="2398966" y="3409325"/>
            <a:ext cx="2041761" cy="307777"/>
          </a:xfrm>
          <a:prstGeom prst="rect">
            <a:avLst/>
          </a:prstGeom>
        </p:spPr>
        <p:txBody>
          <a:bodyPr/>
          <a:lstStyle>
            <a:lvl1pPr marL="0" indent="0" algn="ct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8" name="Espace réservé du texte 14"/>
          <p:cNvSpPr>
            <a:spLocks noGrp="1"/>
          </p:cNvSpPr>
          <p:nvPr>
            <p:ph type="body" sz="quarter" idx="29" hasCustomPrompt="1"/>
          </p:nvPr>
        </p:nvSpPr>
        <p:spPr>
          <a:xfrm>
            <a:off x="2398966" y="3722620"/>
            <a:ext cx="2041761" cy="276999"/>
          </a:xfrm>
          <a:prstGeom prst="rect">
            <a:avLst/>
          </a:prstGeom>
        </p:spPr>
        <p:txBody>
          <a:bodyPr/>
          <a:lstStyle>
            <a:lvl1pPr marL="0" indent="0" algn="ctr">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9" name="Espace réservé du texte 14"/>
          <p:cNvSpPr>
            <a:spLocks noGrp="1"/>
          </p:cNvSpPr>
          <p:nvPr>
            <p:ph type="body" sz="quarter" idx="30" hasCustomPrompt="1"/>
          </p:nvPr>
        </p:nvSpPr>
        <p:spPr>
          <a:xfrm>
            <a:off x="4602423" y="3401861"/>
            <a:ext cx="2041761" cy="307777"/>
          </a:xfrm>
          <a:prstGeom prst="rect">
            <a:avLst/>
          </a:prstGeom>
        </p:spPr>
        <p:txBody>
          <a:bodyPr/>
          <a:lstStyle>
            <a:lvl1pPr marL="0" indent="0" algn="ct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0" name="Espace réservé du texte 14"/>
          <p:cNvSpPr>
            <a:spLocks noGrp="1"/>
          </p:cNvSpPr>
          <p:nvPr>
            <p:ph type="body" sz="quarter" idx="31" hasCustomPrompt="1"/>
          </p:nvPr>
        </p:nvSpPr>
        <p:spPr>
          <a:xfrm>
            <a:off x="4602423" y="3715156"/>
            <a:ext cx="2041761" cy="276999"/>
          </a:xfrm>
          <a:prstGeom prst="rect">
            <a:avLst/>
          </a:prstGeom>
        </p:spPr>
        <p:txBody>
          <a:bodyPr/>
          <a:lstStyle>
            <a:lvl1pPr marL="0" indent="0" algn="ctr">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0" name="Ellipse 19"/>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Titre 2"/>
          <p:cNvSpPr>
            <a:spLocks noGrp="1"/>
          </p:cNvSpPr>
          <p:nvPr>
            <p:ph type="title"/>
          </p:nvPr>
        </p:nvSpPr>
        <p:spPr>
          <a:xfrm>
            <a:off x="629292" y="193162"/>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16"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21" name="Imag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9489862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1_Diapositive de contenu 7">
    <p:spTree>
      <p:nvGrpSpPr>
        <p:cNvPr id="1" name=""/>
        <p:cNvGrpSpPr/>
        <p:nvPr/>
      </p:nvGrpSpPr>
      <p:grpSpPr>
        <a:xfrm>
          <a:off x="0" y="0"/>
          <a:ext cx="0" cy="0"/>
          <a:chOff x="0" y="0"/>
          <a:chExt cx="0" cy="0"/>
        </a:xfrm>
      </p:grpSpPr>
      <p:sp>
        <p:nvSpPr>
          <p:cNvPr id="22" name="Round Same Side Corner Rectangle 1">
            <a:extLst>
              <a:ext uri="{FF2B5EF4-FFF2-40B4-BE49-F238E27FC236}">
                <a16:creationId xmlns:a16="http://schemas.microsoft.com/office/drawing/2014/main" id="{6FEE9E99-6305-BE47-BD33-87EBCE941ED2}"/>
              </a:ext>
            </a:extLst>
          </p:cNvPr>
          <p:cNvSpPr/>
          <p:nvPr userDrawn="1"/>
        </p:nvSpPr>
        <p:spPr>
          <a:xfrm rot="5400000">
            <a:off x="1589834" y="-152792"/>
            <a:ext cx="1248316" cy="4427985"/>
          </a:xfrm>
          <a:prstGeom prst="round2SameRect">
            <a:avLst>
              <a:gd name="adj1" fmla="val 47810"/>
              <a:gd name="adj2" fmla="val 0"/>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Same Side Corner Rectangle 1">
            <a:extLst>
              <a:ext uri="{FF2B5EF4-FFF2-40B4-BE49-F238E27FC236}">
                <a16:creationId xmlns:a16="http://schemas.microsoft.com/office/drawing/2014/main" id="{6FEE9E99-6305-BE47-BD33-87EBCE941ED2}"/>
              </a:ext>
            </a:extLst>
          </p:cNvPr>
          <p:cNvSpPr/>
          <p:nvPr userDrawn="1"/>
        </p:nvSpPr>
        <p:spPr>
          <a:xfrm rot="16200000">
            <a:off x="6305850" y="736205"/>
            <a:ext cx="1248316" cy="4427985"/>
          </a:xfrm>
          <a:prstGeom prst="round2SameRect">
            <a:avLst>
              <a:gd name="adj1" fmla="val 47810"/>
              <a:gd name="adj2" fmla="val 0"/>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1">
            <a:extLst>
              <a:ext uri="{FF2B5EF4-FFF2-40B4-BE49-F238E27FC236}">
                <a16:creationId xmlns:a16="http://schemas.microsoft.com/office/drawing/2014/main" id="{6FEE9E99-6305-BE47-BD33-87EBCE941ED2}"/>
              </a:ext>
            </a:extLst>
          </p:cNvPr>
          <p:cNvSpPr/>
          <p:nvPr userDrawn="1"/>
        </p:nvSpPr>
        <p:spPr>
          <a:xfrm rot="5400000">
            <a:off x="1578593" y="1629140"/>
            <a:ext cx="1248316" cy="4427985"/>
          </a:xfrm>
          <a:prstGeom prst="round2SameRect">
            <a:avLst>
              <a:gd name="adj1" fmla="val 47810"/>
              <a:gd name="adj2" fmla="val 0"/>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space réservé du texte 14"/>
          <p:cNvSpPr>
            <a:spLocks noGrp="1"/>
          </p:cNvSpPr>
          <p:nvPr>
            <p:ph type="body" sz="quarter" idx="26" hasCustomPrompt="1"/>
          </p:nvPr>
        </p:nvSpPr>
        <p:spPr>
          <a:xfrm>
            <a:off x="179512" y="1531966"/>
            <a:ext cx="3942748" cy="276999"/>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8" name="Espace réservé du texte 14"/>
          <p:cNvSpPr>
            <a:spLocks noGrp="1"/>
          </p:cNvSpPr>
          <p:nvPr>
            <p:ph type="body" sz="quarter" idx="27" hasCustomPrompt="1"/>
          </p:nvPr>
        </p:nvSpPr>
        <p:spPr>
          <a:xfrm>
            <a:off x="179512" y="1845260"/>
            <a:ext cx="3960440" cy="726489"/>
          </a:xfrm>
          <a:prstGeom prst="rect">
            <a:avLst/>
          </a:prstGeom>
        </p:spPr>
        <p:txBody>
          <a:bodyPr/>
          <a:lstStyle>
            <a:lvl1pPr marL="0" indent="0">
              <a:buNone/>
              <a:defRPr sz="11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9" name="Espace réservé du texte 14"/>
          <p:cNvSpPr>
            <a:spLocks noGrp="1"/>
          </p:cNvSpPr>
          <p:nvPr>
            <p:ph type="body" sz="quarter" idx="28" hasCustomPrompt="1"/>
          </p:nvPr>
        </p:nvSpPr>
        <p:spPr>
          <a:xfrm>
            <a:off x="179511" y="3366787"/>
            <a:ext cx="3925135" cy="276999"/>
          </a:xfrm>
          <a:prstGeom prst="rect">
            <a:avLst/>
          </a:prstGeom>
        </p:spPr>
        <p:txBody>
          <a:bodyPr/>
          <a:lstStyle>
            <a:lvl1pPr marL="0" indent="0">
              <a:buNone/>
              <a:defRPr sz="12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0" name="Espace réservé du texte 14"/>
          <p:cNvSpPr>
            <a:spLocks noGrp="1"/>
          </p:cNvSpPr>
          <p:nvPr>
            <p:ph type="body" sz="quarter" idx="29" hasCustomPrompt="1"/>
          </p:nvPr>
        </p:nvSpPr>
        <p:spPr>
          <a:xfrm>
            <a:off x="179512" y="3680082"/>
            <a:ext cx="3942748" cy="691868"/>
          </a:xfrm>
          <a:prstGeom prst="rect">
            <a:avLst/>
          </a:prstGeom>
        </p:spPr>
        <p:txBody>
          <a:bodyPr/>
          <a:lstStyle>
            <a:lvl1pPr marL="0" indent="0">
              <a:buNone/>
              <a:defRPr sz="11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1" name="Espace réservé du texte 14"/>
          <p:cNvSpPr>
            <a:spLocks noGrp="1"/>
          </p:cNvSpPr>
          <p:nvPr>
            <p:ph type="body" sz="quarter" idx="30" hasCustomPrompt="1"/>
          </p:nvPr>
        </p:nvSpPr>
        <p:spPr>
          <a:xfrm>
            <a:off x="5076056" y="2474479"/>
            <a:ext cx="3816424" cy="276999"/>
          </a:xfrm>
          <a:prstGeom prst="rect">
            <a:avLst/>
          </a:prstGeom>
        </p:spPr>
        <p:txBody>
          <a:bodyPr/>
          <a:lstStyle>
            <a:lvl1pPr marL="0" indent="0">
              <a:buNone/>
              <a:defRPr sz="12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2" name="Espace réservé du texte 14"/>
          <p:cNvSpPr>
            <a:spLocks noGrp="1"/>
          </p:cNvSpPr>
          <p:nvPr>
            <p:ph type="body" sz="quarter" idx="31" hasCustomPrompt="1"/>
          </p:nvPr>
        </p:nvSpPr>
        <p:spPr>
          <a:xfrm>
            <a:off x="5076056" y="2787774"/>
            <a:ext cx="3816424" cy="648072"/>
          </a:xfrm>
          <a:prstGeom prst="rect">
            <a:avLst/>
          </a:prstGeom>
        </p:spPr>
        <p:txBody>
          <a:bodyPr/>
          <a:lstStyle>
            <a:lvl1pPr marL="0" indent="0">
              <a:buNone/>
              <a:defRPr sz="11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200">
                <a:solidFill>
                  <a:srgbClr val="EB6018"/>
                </a:solidFill>
              </a:defRPr>
            </a:lvl1pPr>
          </a:lstStyle>
          <a:p>
            <a:pPr>
              <a:defRPr/>
            </a:pPr>
            <a:fld id="{F316C82B-514C-4B5C-964E-6C33612708AF}" type="slidenum">
              <a:rPr lang="fr-FR" smtClean="0"/>
              <a:pPr>
                <a:defRPr/>
              </a:pPr>
              <a:t>‹N°›</a:t>
            </a:fld>
            <a:endParaRPr lang="fr-FR" dirty="0"/>
          </a:p>
        </p:txBody>
      </p:sp>
      <p:sp>
        <p:nvSpPr>
          <p:cNvPr id="19" name="Ellipse 18"/>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Tree>
    <p:extLst>
      <p:ext uri="{BB962C8B-B14F-4D97-AF65-F5344CB8AC3E}">
        <p14:creationId xmlns:p14="http://schemas.microsoft.com/office/powerpoint/2010/main" val="38968970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2_Diapositive de contenu 8">
    <p:spTree>
      <p:nvGrpSpPr>
        <p:cNvPr id="1" name=""/>
        <p:cNvGrpSpPr/>
        <p:nvPr/>
      </p:nvGrpSpPr>
      <p:grpSpPr>
        <a:xfrm>
          <a:off x="0" y="0"/>
          <a:ext cx="0" cy="0"/>
          <a:chOff x="0" y="0"/>
          <a:chExt cx="0" cy="0"/>
        </a:xfrm>
      </p:grpSpPr>
      <p:grpSp>
        <p:nvGrpSpPr>
          <p:cNvPr id="3" name="Groupe 2"/>
          <p:cNvGrpSpPr/>
          <p:nvPr userDrawn="1"/>
        </p:nvGrpSpPr>
        <p:grpSpPr>
          <a:xfrm>
            <a:off x="629292" y="1568391"/>
            <a:ext cx="7408017" cy="2777828"/>
            <a:chOff x="363869" y="1298336"/>
            <a:chExt cx="11091745" cy="4159137"/>
          </a:xfrm>
        </p:grpSpPr>
        <p:sp>
          <p:nvSpPr>
            <p:cNvPr id="4" name="Rectangle 3">
              <a:extLst>
                <a:ext uri="{FF2B5EF4-FFF2-40B4-BE49-F238E27FC236}">
                  <a16:creationId xmlns:a16="http://schemas.microsoft.com/office/drawing/2014/main" id="{979CA559-F714-A94A-9B37-3C5B3BA44014}"/>
                </a:ext>
              </a:extLst>
            </p:cNvPr>
            <p:cNvSpPr/>
            <p:nvPr userDrawn="1"/>
          </p:nvSpPr>
          <p:spPr>
            <a:xfrm rot="10800000">
              <a:off x="1152027" y="4759787"/>
              <a:ext cx="697686" cy="697686"/>
            </a:xfrm>
            <a:prstGeom prst="rect">
              <a:avLst/>
            </a:prstGeom>
            <a:solidFill>
              <a:srgbClr val="EB601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619562-8406-DD4B-8C09-4EEEEDEA53F4}"/>
                </a:ext>
              </a:extLst>
            </p:cNvPr>
            <p:cNvSpPr/>
            <p:nvPr/>
          </p:nvSpPr>
          <p:spPr>
            <a:xfrm rot="10800000">
              <a:off x="3824972" y="4759788"/>
              <a:ext cx="697685" cy="697685"/>
            </a:xfrm>
            <a:prstGeom prst="rect">
              <a:avLst/>
            </a:prstGeom>
            <a:solidFill>
              <a:srgbClr val="B1A98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0D2159-965F-DC49-960E-F33FEB38068C}"/>
                </a:ext>
              </a:extLst>
            </p:cNvPr>
            <p:cNvSpPr/>
            <p:nvPr/>
          </p:nvSpPr>
          <p:spPr>
            <a:xfrm rot="10800000">
              <a:off x="6497916" y="4759788"/>
              <a:ext cx="697685" cy="697685"/>
            </a:xfrm>
            <a:prstGeom prst="rect">
              <a:avLst/>
            </a:prstGeom>
            <a:solidFill>
              <a:srgbClr val="D8DA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635946-BC83-2C4F-BE50-D4D7EDC989CF}"/>
                </a:ext>
              </a:extLst>
            </p:cNvPr>
            <p:cNvSpPr/>
            <p:nvPr/>
          </p:nvSpPr>
          <p:spPr>
            <a:xfrm rot="10800000">
              <a:off x="9148560" y="4759788"/>
              <a:ext cx="697685" cy="697685"/>
            </a:xfrm>
            <a:prstGeom prst="rect">
              <a:avLst/>
            </a:prstGeom>
            <a:solidFill>
              <a:srgbClr val="AAD5B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F136CB-6941-B440-91B1-2572052F2612}"/>
                </a:ext>
              </a:extLst>
            </p:cNvPr>
            <p:cNvSpPr/>
            <p:nvPr/>
          </p:nvSpPr>
          <p:spPr>
            <a:xfrm>
              <a:off x="363869" y="1302278"/>
              <a:ext cx="697685" cy="697685"/>
            </a:xfrm>
            <a:prstGeom prst="rect">
              <a:avLst/>
            </a:prstGeom>
            <a:solidFill>
              <a:srgbClr val="00A5B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CC613-9A88-6F43-B059-86AA83CD2925}"/>
                </a:ext>
              </a:extLst>
            </p:cNvPr>
            <p:cNvSpPr/>
            <p:nvPr/>
          </p:nvSpPr>
          <p:spPr>
            <a:xfrm>
              <a:off x="3010894" y="1298336"/>
              <a:ext cx="697685" cy="697685"/>
            </a:xfrm>
            <a:prstGeom prst="rect">
              <a:avLst/>
            </a:prstGeom>
            <a:solidFill>
              <a:srgbClr val="AA136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C19F-D27C-9142-9A08-50863B071732}"/>
                </a:ext>
              </a:extLst>
            </p:cNvPr>
            <p:cNvSpPr/>
            <p:nvPr/>
          </p:nvSpPr>
          <p:spPr>
            <a:xfrm>
              <a:off x="5683840" y="1305452"/>
              <a:ext cx="697685" cy="697685"/>
            </a:xfrm>
            <a:prstGeom prst="rect">
              <a:avLst/>
            </a:prstGeom>
            <a:solidFill>
              <a:srgbClr val="23354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3DF1CA-1957-474C-89EE-8E6CC1A9622D}"/>
                </a:ext>
              </a:extLst>
            </p:cNvPr>
            <p:cNvSpPr/>
            <p:nvPr/>
          </p:nvSpPr>
          <p:spPr>
            <a:xfrm>
              <a:off x="8356785" y="1312570"/>
              <a:ext cx="697686" cy="697686"/>
            </a:xfrm>
            <a:prstGeom prst="rect">
              <a:avLst/>
            </a:prstGeom>
            <a:solidFill>
              <a:srgbClr val="F8AA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1">
              <a:extLst>
                <a:ext uri="{FF2B5EF4-FFF2-40B4-BE49-F238E27FC236}">
                  <a16:creationId xmlns:a16="http://schemas.microsoft.com/office/drawing/2014/main" id="{AD2D43C9-53D7-F648-BBC3-ED5891763085}"/>
                </a:ext>
              </a:extLst>
            </p:cNvPr>
            <p:cNvSpPr/>
            <p:nvPr/>
          </p:nvSpPr>
          <p:spPr>
            <a:xfrm flipV="1">
              <a:off x="699232" y="1980002"/>
              <a:ext cx="1144429" cy="1466453"/>
            </a:xfrm>
            <a:prstGeom prst="bentArrow">
              <a:avLst>
                <a:gd name="adj1" fmla="val 4547"/>
                <a:gd name="adj2" fmla="val 6758"/>
                <a:gd name="adj3" fmla="val 8416"/>
                <a:gd name="adj4" fmla="val 67916"/>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75">
              <a:extLst>
                <a:ext uri="{FF2B5EF4-FFF2-40B4-BE49-F238E27FC236}">
                  <a16:creationId xmlns:a16="http://schemas.microsoft.com/office/drawing/2014/main" id="{CF6347DE-7363-B348-9ECB-05421E0DF17F}"/>
                </a:ext>
              </a:extLst>
            </p:cNvPr>
            <p:cNvSpPr/>
            <p:nvPr/>
          </p:nvSpPr>
          <p:spPr>
            <a:xfrm flipV="1">
              <a:off x="3347646" y="1985360"/>
              <a:ext cx="1144429" cy="1466453"/>
            </a:xfrm>
            <a:prstGeom prst="bentArrow">
              <a:avLst>
                <a:gd name="adj1" fmla="val 4547"/>
                <a:gd name="adj2" fmla="val 6758"/>
                <a:gd name="adj3" fmla="val 8416"/>
                <a:gd name="adj4" fmla="val 67916"/>
              </a:avLst>
            </a:prstGeom>
            <a:solidFill>
              <a:srgbClr val="AA1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77">
              <a:extLst>
                <a:ext uri="{FF2B5EF4-FFF2-40B4-BE49-F238E27FC236}">
                  <a16:creationId xmlns:a16="http://schemas.microsoft.com/office/drawing/2014/main" id="{A1B66238-D9E9-5040-8E48-4B471AABE9A2}"/>
                </a:ext>
              </a:extLst>
            </p:cNvPr>
            <p:cNvSpPr/>
            <p:nvPr/>
          </p:nvSpPr>
          <p:spPr>
            <a:xfrm flipV="1">
              <a:off x="5996060" y="1990718"/>
              <a:ext cx="1144429" cy="1466453"/>
            </a:xfrm>
            <a:prstGeom prst="bentArrow">
              <a:avLst>
                <a:gd name="adj1" fmla="val 4547"/>
                <a:gd name="adj2" fmla="val 6758"/>
                <a:gd name="adj3" fmla="val 8416"/>
                <a:gd name="adj4" fmla="val 67916"/>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79">
              <a:extLst>
                <a:ext uri="{FF2B5EF4-FFF2-40B4-BE49-F238E27FC236}">
                  <a16:creationId xmlns:a16="http://schemas.microsoft.com/office/drawing/2014/main" id="{FA02AD3B-4ABC-8B40-898B-CA588C632C98}"/>
                </a:ext>
              </a:extLst>
            </p:cNvPr>
            <p:cNvSpPr/>
            <p:nvPr/>
          </p:nvSpPr>
          <p:spPr>
            <a:xfrm flipV="1">
              <a:off x="8644474" y="1996076"/>
              <a:ext cx="1144429" cy="1466453"/>
            </a:xfrm>
            <a:prstGeom prst="bentArrow">
              <a:avLst>
                <a:gd name="adj1" fmla="val 4547"/>
                <a:gd name="adj2" fmla="val 6758"/>
                <a:gd name="adj3" fmla="val 8416"/>
                <a:gd name="adj4" fmla="val 67916"/>
              </a:avLst>
            </a:prstGeom>
            <a:solidFill>
              <a:srgbClr val="F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52">
              <a:extLst>
                <a:ext uri="{FF2B5EF4-FFF2-40B4-BE49-F238E27FC236}">
                  <a16:creationId xmlns:a16="http://schemas.microsoft.com/office/drawing/2014/main" id="{3C5DB8D3-AC70-3648-B685-F974A459049E}"/>
                </a:ext>
              </a:extLst>
            </p:cNvPr>
            <p:cNvSpPr/>
            <p:nvPr/>
          </p:nvSpPr>
          <p:spPr>
            <a:xfrm>
              <a:off x="1452490" y="3307442"/>
              <a:ext cx="2011967" cy="1466453"/>
            </a:xfrm>
            <a:prstGeom prst="bentArrow">
              <a:avLst>
                <a:gd name="adj1" fmla="val 3464"/>
                <a:gd name="adj2" fmla="val 5784"/>
                <a:gd name="adj3" fmla="val 8416"/>
                <a:gd name="adj4" fmla="val 52873"/>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53">
              <a:extLst>
                <a:ext uri="{FF2B5EF4-FFF2-40B4-BE49-F238E27FC236}">
                  <a16:creationId xmlns:a16="http://schemas.microsoft.com/office/drawing/2014/main" id="{A7C66612-BFF7-7147-AEA5-5E0106EE11B9}"/>
                </a:ext>
              </a:extLst>
            </p:cNvPr>
            <p:cNvSpPr/>
            <p:nvPr/>
          </p:nvSpPr>
          <p:spPr>
            <a:xfrm>
              <a:off x="4116209" y="3307442"/>
              <a:ext cx="2011967" cy="1466453"/>
            </a:xfrm>
            <a:prstGeom prst="bentArrow">
              <a:avLst>
                <a:gd name="adj1" fmla="val 3464"/>
                <a:gd name="adj2" fmla="val 5784"/>
                <a:gd name="adj3" fmla="val 8416"/>
                <a:gd name="adj4" fmla="val 52873"/>
              </a:avLst>
            </a:prstGeom>
            <a:solidFill>
              <a:srgbClr val="B1A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54">
              <a:extLst>
                <a:ext uri="{FF2B5EF4-FFF2-40B4-BE49-F238E27FC236}">
                  <a16:creationId xmlns:a16="http://schemas.microsoft.com/office/drawing/2014/main" id="{68687ECC-C88B-3D4B-89DC-1CEB8C8C44E6}"/>
                </a:ext>
              </a:extLst>
            </p:cNvPr>
            <p:cNvSpPr/>
            <p:nvPr/>
          </p:nvSpPr>
          <p:spPr>
            <a:xfrm>
              <a:off x="6779928" y="3307442"/>
              <a:ext cx="2011967" cy="1466453"/>
            </a:xfrm>
            <a:prstGeom prst="bentArrow">
              <a:avLst>
                <a:gd name="adj1" fmla="val 3464"/>
                <a:gd name="adj2" fmla="val 5784"/>
                <a:gd name="adj3" fmla="val 8416"/>
                <a:gd name="adj4" fmla="val 52873"/>
              </a:avLst>
            </a:prstGeom>
            <a:solidFill>
              <a:srgbClr val="D8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55">
              <a:extLst>
                <a:ext uri="{FF2B5EF4-FFF2-40B4-BE49-F238E27FC236}">
                  <a16:creationId xmlns:a16="http://schemas.microsoft.com/office/drawing/2014/main" id="{B75C8B0A-6DE4-6F45-91ED-CC079717F562}"/>
                </a:ext>
              </a:extLst>
            </p:cNvPr>
            <p:cNvSpPr/>
            <p:nvPr/>
          </p:nvSpPr>
          <p:spPr>
            <a:xfrm>
              <a:off x="9443647" y="3307442"/>
              <a:ext cx="2011967" cy="1466453"/>
            </a:xfrm>
            <a:prstGeom prst="bentArrow">
              <a:avLst>
                <a:gd name="adj1" fmla="val 3464"/>
                <a:gd name="adj2" fmla="val 5784"/>
                <a:gd name="adj3" fmla="val 8416"/>
                <a:gd name="adj4" fmla="val 52873"/>
              </a:avLst>
            </a:prstGeom>
            <a:solidFill>
              <a:srgbClr val="AAD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 name="Espace réservé du texte 14"/>
          <p:cNvSpPr>
            <a:spLocks noGrp="1"/>
          </p:cNvSpPr>
          <p:nvPr>
            <p:ph type="body" sz="quarter" idx="26" hasCustomPrompt="1"/>
          </p:nvPr>
        </p:nvSpPr>
        <p:spPr>
          <a:xfrm>
            <a:off x="1167293" y="1583145"/>
            <a:ext cx="1153920" cy="288000"/>
          </a:xfrm>
          <a:prstGeom prst="rect">
            <a:avLst/>
          </a:prstGeom>
        </p:spPr>
        <p:txBody>
          <a:bodyPr/>
          <a:lstStyle>
            <a:lvl1pPr marL="0" indent="0">
              <a:buNone/>
              <a:defRPr sz="14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5" name="Espace réservé du texte 14"/>
          <p:cNvSpPr>
            <a:spLocks noGrp="1"/>
          </p:cNvSpPr>
          <p:nvPr>
            <p:ph type="body" sz="quarter" idx="27" hasCustomPrompt="1"/>
          </p:nvPr>
        </p:nvSpPr>
        <p:spPr>
          <a:xfrm>
            <a:off x="1167293" y="1896437"/>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66" name="Espace réservé du texte 14"/>
          <p:cNvSpPr>
            <a:spLocks noGrp="1"/>
          </p:cNvSpPr>
          <p:nvPr>
            <p:ph type="body" sz="quarter" idx="28" hasCustomPrompt="1"/>
          </p:nvPr>
        </p:nvSpPr>
        <p:spPr>
          <a:xfrm>
            <a:off x="2941256" y="1568391"/>
            <a:ext cx="1153920" cy="288000"/>
          </a:xfrm>
          <a:prstGeom prst="rect">
            <a:avLst/>
          </a:prstGeom>
        </p:spPr>
        <p:txBody>
          <a:bodyPr/>
          <a:lstStyle>
            <a:lvl1pPr marL="0" indent="0">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7" name="Espace réservé du texte 14"/>
          <p:cNvSpPr>
            <a:spLocks noGrp="1"/>
          </p:cNvSpPr>
          <p:nvPr>
            <p:ph type="body" sz="quarter" idx="29" hasCustomPrompt="1"/>
          </p:nvPr>
        </p:nvSpPr>
        <p:spPr>
          <a:xfrm>
            <a:off x="2941256" y="1881683"/>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68" name="Espace réservé du texte 14"/>
          <p:cNvSpPr>
            <a:spLocks noGrp="1"/>
          </p:cNvSpPr>
          <p:nvPr>
            <p:ph type="body" sz="quarter" idx="30" hasCustomPrompt="1"/>
          </p:nvPr>
        </p:nvSpPr>
        <p:spPr>
          <a:xfrm>
            <a:off x="4733184" y="1568391"/>
            <a:ext cx="1153920" cy="288000"/>
          </a:xfrm>
          <a:prstGeom prst="rect">
            <a:avLst/>
          </a:prstGeom>
        </p:spPr>
        <p:txBody>
          <a:bodyPr/>
          <a:lstStyle>
            <a:lvl1pPr marL="0" indent="0">
              <a:buNone/>
              <a:defRPr sz="1400" b="1">
                <a:solidFill>
                  <a:srgbClr val="23354C"/>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9" name="Espace réservé du texte 14"/>
          <p:cNvSpPr>
            <a:spLocks noGrp="1"/>
          </p:cNvSpPr>
          <p:nvPr>
            <p:ph type="body" sz="quarter" idx="31" hasCustomPrompt="1"/>
          </p:nvPr>
        </p:nvSpPr>
        <p:spPr>
          <a:xfrm>
            <a:off x="4733184" y="1881683"/>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0" name="Espace réservé du texte 14"/>
          <p:cNvSpPr>
            <a:spLocks noGrp="1"/>
          </p:cNvSpPr>
          <p:nvPr>
            <p:ph type="body" sz="quarter" idx="32" hasCustomPrompt="1"/>
          </p:nvPr>
        </p:nvSpPr>
        <p:spPr>
          <a:xfrm>
            <a:off x="6519015" y="1577898"/>
            <a:ext cx="1153920" cy="288000"/>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1" name="Espace réservé du texte 14"/>
          <p:cNvSpPr>
            <a:spLocks noGrp="1"/>
          </p:cNvSpPr>
          <p:nvPr>
            <p:ph type="body" sz="quarter" idx="33" hasCustomPrompt="1"/>
          </p:nvPr>
        </p:nvSpPr>
        <p:spPr>
          <a:xfrm>
            <a:off x="6519015" y="1891190"/>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2" name="Espace réservé du texte 14"/>
          <p:cNvSpPr>
            <a:spLocks noGrp="1"/>
          </p:cNvSpPr>
          <p:nvPr>
            <p:ph type="body" sz="quarter" idx="34" hasCustomPrompt="1"/>
          </p:nvPr>
        </p:nvSpPr>
        <p:spPr>
          <a:xfrm>
            <a:off x="1708165" y="3172400"/>
            <a:ext cx="1153920" cy="288000"/>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3" name="Espace réservé du texte 14"/>
          <p:cNvSpPr>
            <a:spLocks noGrp="1"/>
          </p:cNvSpPr>
          <p:nvPr>
            <p:ph type="body" sz="quarter" idx="35" hasCustomPrompt="1"/>
          </p:nvPr>
        </p:nvSpPr>
        <p:spPr>
          <a:xfrm>
            <a:off x="1708165" y="3485692"/>
            <a:ext cx="1153919" cy="861285"/>
          </a:xfrm>
          <a:prstGeom prst="rect">
            <a:avLst/>
          </a:prstGeom>
        </p:spPr>
        <p:txBody>
          <a:bodyPr/>
          <a:lstStyle>
            <a:lvl1pPr marL="0" indent="0">
              <a:buNone/>
              <a:defRPr sz="11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74" name="Espace réservé du texte 14"/>
          <p:cNvSpPr>
            <a:spLocks noGrp="1"/>
          </p:cNvSpPr>
          <p:nvPr>
            <p:ph type="body" sz="quarter" idx="36" hasCustomPrompt="1"/>
          </p:nvPr>
        </p:nvSpPr>
        <p:spPr>
          <a:xfrm>
            <a:off x="3492571" y="3159386"/>
            <a:ext cx="1153920" cy="288000"/>
          </a:xfrm>
          <a:prstGeom prst="rect">
            <a:avLst/>
          </a:prstGeom>
        </p:spPr>
        <p:txBody>
          <a:bodyPr/>
          <a:lstStyle>
            <a:lvl1pPr marL="0" indent="0">
              <a:buNone/>
              <a:defRPr sz="1400" b="1">
                <a:solidFill>
                  <a:srgbClr val="B1A98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5" name="Espace réservé du texte 14"/>
          <p:cNvSpPr>
            <a:spLocks noGrp="1"/>
          </p:cNvSpPr>
          <p:nvPr>
            <p:ph type="body" sz="quarter" idx="37" hasCustomPrompt="1"/>
          </p:nvPr>
        </p:nvSpPr>
        <p:spPr>
          <a:xfrm>
            <a:off x="3492571" y="3472678"/>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6" name="Espace réservé du texte 14"/>
          <p:cNvSpPr>
            <a:spLocks noGrp="1"/>
          </p:cNvSpPr>
          <p:nvPr>
            <p:ph type="body" sz="quarter" idx="38" hasCustomPrompt="1"/>
          </p:nvPr>
        </p:nvSpPr>
        <p:spPr>
          <a:xfrm>
            <a:off x="5256361" y="3157037"/>
            <a:ext cx="1153920" cy="288000"/>
          </a:xfrm>
          <a:prstGeom prst="rect">
            <a:avLst/>
          </a:prstGeom>
        </p:spPr>
        <p:txBody>
          <a:bodyPr/>
          <a:lstStyle>
            <a:lvl1pPr marL="0" indent="0">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7" name="Espace réservé du texte 14"/>
          <p:cNvSpPr>
            <a:spLocks noGrp="1"/>
          </p:cNvSpPr>
          <p:nvPr>
            <p:ph type="body" sz="quarter" idx="39" hasCustomPrompt="1"/>
          </p:nvPr>
        </p:nvSpPr>
        <p:spPr>
          <a:xfrm>
            <a:off x="5256361" y="3470329"/>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8" name="Espace réservé du texte 14"/>
          <p:cNvSpPr>
            <a:spLocks noGrp="1"/>
          </p:cNvSpPr>
          <p:nvPr>
            <p:ph type="body" sz="quarter" idx="40" hasCustomPrompt="1"/>
          </p:nvPr>
        </p:nvSpPr>
        <p:spPr>
          <a:xfrm>
            <a:off x="7048615" y="3157037"/>
            <a:ext cx="1123786" cy="288000"/>
          </a:xfrm>
          <a:prstGeom prst="rect">
            <a:avLst/>
          </a:prstGeom>
        </p:spPr>
        <p:txBody>
          <a:bodyPr/>
          <a:lstStyle>
            <a:lvl1pPr marL="0" indent="0">
              <a:buNone/>
              <a:defRPr sz="1400" b="1">
                <a:solidFill>
                  <a:srgbClr val="AAD5BB"/>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9" name="Espace réservé du texte 14"/>
          <p:cNvSpPr>
            <a:spLocks noGrp="1"/>
          </p:cNvSpPr>
          <p:nvPr>
            <p:ph type="body" sz="quarter" idx="41" hasCustomPrompt="1"/>
          </p:nvPr>
        </p:nvSpPr>
        <p:spPr>
          <a:xfrm>
            <a:off x="7048615" y="3470329"/>
            <a:ext cx="1123785"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47" name="Ellipse 4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8"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39" name="Espace réservé du texte 14"/>
          <p:cNvSpPr>
            <a:spLocks noGrp="1"/>
          </p:cNvSpPr>
          <p:nvPr>
            <p:ph type="body" sz="quarter" idx="42" hasCustomPrompt="1"/>
          </p:nvPr>
        </p:nvSpPr>
        <p:spPr>
          <a:xfrm>
            <a:off x="702435" y="1607798"/>
            <a:ext cx="293742" cy="333929"/>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1</a:t>
            </a:r>
            <a:endParaRPr lang="fr-FR" dirty="0"/>
          </a:p>
        </p:txBody>
      </p:sp>
      <p:sp>
        <p:nvSpPr>
          <p:cNvPr id="40" name="Espace réservé du texte 14"/>
          <p:cNvSpPr>
            <a:spLocks noGrp="1"/>
          </p:cNvSpPr>
          <p:nvPr>
            <p:ph type="body" sz="quarter" idx="43" hasCustomPrompt="1"/>
          </p:nvPr>
        </p:nvSpPr>
        <p:spPr>
          <a:xfrm>
            <a:off x="2466444" y="1607799"/>
            <a:ext cx="293742" cy="333928"/>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3</a:t>
            </a:r>
            <a:endParaRPr lang="fr-FR" dirty="0"/>
          </a:p>
        </p:txBody>
      </p:sp>
      <p:sp>
        <p:nvSpPr>
          <p:cNvPr id="41" name="Espace réservé du texte 14"/>
          <p:cNvSpPr>
            <a:spLocks noGrp="1"/>
          </p:cNvSpPr>
          <p:nvPr>
            <p:ph type="body" sz="quarter" idx="44" hasCustomPrompt="1"/>
          </p:nvPr>
        </p:nvSpPr>
        <p:spPr>
          <a:xfrm>
            <a:off x="4277969" y="1614274"/>
            <a:ext cx="293742" cy="327454"/>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5</a:t>
            </a:r>
            <a:endParaRPr lang="fr-FR" dirty="0"/>
          </a:p>
        </p:txBody>
      </p:sp>
      <p:sp>
        <p:nvSpPr>
          <p:cNvPr id="42" name="Espace réservé du texte 14"/>
          <p:cNvSpPr>
            <a:spLocks noGrp="1"/>
          </p:cNvSpPr>
          <p:nvPr>
            <p:ph type="body" sz="quarter" idx="45" hasCustomPrompt="1"/>
          </p:nvPr>
        </p:nvSpPr>
        <p:spPr>
          <a:xfrm>
            <a:off x="6041978" y="1614274"/>
            <a:ext cx="293742" cy="327454"/>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7</a:t>
            </a:r>
            <a:endParaRPr lang="fr-FR" dirty="0"/>
          </a:p>
        </p:txBody>
      </p:sp>
      <p:sp>
        <p:nvSpPr>
          <p:cNvPr id="43" name="Espace réservé du texte 14"/>
          <p:cNvSpPr>
            <a:spLocks noGrp="1"/>
          </p:cNvSpPr>
          <p:nvPr>
            <p:ph type="body" sz="quarter" idx="46" hasCustomPrompt="1"/>
          </p:nvPr>
        </p:nvSpPr>
        <p:spPr>
          <a:xfrm>
            <a:off x="1235752" y="3931903"/>
            <a:ext cx="293742" cy="345437"/>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2</a:t>
            </a:r>
            <a:endParaRPr lang="fr-FR" dirty="0"/>
          </a:p>
        </p:txBody>
      </p:sp>
      <p:sp>
        <p:nvSpPr>
          <p:cNvPr id="46" name="Espace réservé du texte 14"/>
          <p:cNvSpPr>
            <a:spLocks noGrp="1"/>
          </p:cNvSpPr>
          <p:nvPr>
            <p:ph type="body" sz="quarter" idx="47" hasCustomPrompt="1"/>
          </p:nvPr>
        </p:nvSpPr>
        <p:spPr>
          <a:xfrm>
            <a:off x="2999761" y="3931903"/>
            <a:ext cx="293742" cy="345437"/>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4</a:t>
            </a:r>
            <a:endParaRPr lang="fr-FR" dirty="0"/>
          </a:p>
        </p:txBody>
      </p:sp>
      <p:sp>
        <p:nvSpPr>
          <p:cNvPr id="48" name="Espace réservé du texte 14"/>
          <p:cNvSpPr>
            <a:spLocks noGrp="1"/>
          </p:cNvSpPr>
          <p:nvPr>
            <p:ph type="body" sz="quarter" idx="48" hasCustomPrompt="1"/>
          </p:nvPr>
        </p:nvSpPr>
        <p:spPr>
          <a:xfrm>
            <a:off x="4811286" y="3938379"/>
            <a:ext cx="293742" cy="338962"/>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6</a:t>
            </a:r>
            <a:endParaRPr lang="fr-FR" dirty="0"/>
          </a:p>
        </p:txBody>
      </p:sp>
      <p:sp>
        <p:nvSpPr>
          <p:cNvPr id="49" name="Espace réservé du texte 14"/>
          <p:cNvSpPr>
            <a:spLocks noGrp="1"/>
          </p:cNvSpPr>
          <p:nvPr>
            <p:ph type="body" sz="quarter" idx="49" hasCustomPrompt="1"/>
          </p:nvPr>
        </p:nvSpPr>
        <p:spPr>
          <a:xfrm>
            <a:off x="6575295" y="3938379"/>
            <a:ext cx="293742" cy="338962"/>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8</a:t>
            </a:r>
            <a:endParaRPr lang="fr-FR" dirty="0"/>
          </a:p>
        </p:txBody>
      </p:sp>
      <p:sp>
        <p:nvSpPr>
          <p:cNvPr id="5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51" name="Image 5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92070366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3_Diapositive de contenu 9">
    <p:spTree>
      <p:nvGrpSpPr>
        <p:cNvPr id="1" name=""/>
        <p:cNvGrpSpPr/>
        <p:nvPr/>
      </p:nvGrpSpPr>
      <p:grpSpPr>
        <a:xfrm>
          <a:off x="0" y="0"/>
          <a:ext cx="0" cy="0"/>
          <a:chOff x="0" y="0"/>
          <a:chExt cx="0" cy="0"/>
        </a:xfrm>
      </p:grpSpPr>
      <p:grpSp>
        <p:nvGrpSpPr>
          <p:cNvPr id="3" name="Groupe 2"/>
          <p:cNvGrpSpPr/>
          <p:nvPr userDrawn="1"/>
        </p:nvGrpSpPr>
        <p:grpSpPr>
          <a:xfrm>
            <a:off x="0" y="1347614"/>
            <a:ext cx="9144000" cy="1279548"/>
            <a:chOff x="0" y="2278107"/>
            <a:chExt cx="12192000" cy="1706064"/>
          </a:xfrm>
        </p:grpSpPr>
        <p:sp>
          <p:nvSpPr>
            <p:cNvPr id="4" name="Right Arrow 34">
              <a:extLst>
                <a:ext uri="{FF2B5EF4-FFF2-40B4-BE49-F238E27FC236}">
                  <a16:creationId xmlns:a16="http://schemas.microsoft.com/office/drawing/2014/main" id="{A3B2137E-4D2C-7249-AF8F-E69E9BEA0180}"/>
                </a:ext>
              </a:extLst>
            </p:cNvPr>
            <p:cNvSpPr/>
            <p:nvPr/>
          </p:nvSpPr>
          <p:spPr>
            <a:xfrm>
              <a:off x="0" y="2383971"/>
              <a:ext cx="12192000" cy="160020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
          <p:nvSpPr>
            <p:cNvPr id="5" name="Oval 35">
              <a:extLst>
                <a:ext uri="{FF2B5EF4-FFF2-40B4-BE49-F238E27FC236}">
                  <a16:creationId xmlns:a16="http://schemas.microsoft.com/office/drawing/2014/main" id="{ACF6CD41-B1CF-6943-B556-FB370E45218C}"/>
                </a:ext>
              </a:extLst>
            </p:cNvPr>
            <p:cNvSpPr/>
            <p:nvPr/>
          </p:nvSpPr>
          <p:spPr>
            <a:xfrm>
              <a:off x="1327416" y="2278107"/>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36">
              <a:extLst>
                <a:ext uri="{FF2B5EF4-FFF2-40B4-BE49-F238E27FC236}">
                  <a16:creationId xmlns:a16="http://schemas.microsoft.com/office/drawing/2014/main" id="{DB259735-EE56-1D4A-BF18-A4C2E4ABACC8}"/>
                </a:ext>
              </a:extLst>
            </p:cNvPr>
            <p:cNvSpPr/>
            <p:nvPr/>
          </p:nvSpPr>
          <p:spPr>
            <a:xfrm>
              <a:off x="3903893" y="2284810"/>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7">
              <a:extLst>
                <a:ext uri="{FF2B5EF4-FFF2-40B4-BE49-F238E27FC236}">
                  <a16:creationId xmlns:a16="http://schemas.microsoft.com/office/drawing/2014/main" id="{91CDD696-09A7-B041-9F7A-5B6894D684C3}"/>
                </a:ext>
              </a:extLst>
            </p:cNvPr>
            <p:cNvSpPr/>
            <p:nvPr/>
          </p:nvSpPr>
          <p:spPr>
            <a:xfrm>
              <a:off x="6480371" y="2291514"/>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8">
              <a:extLst>
                <a:ext uri="{FF2B5EF4-FFF2-40B4-BE49-F238E27FC236}">
                  <a16:creationId xmlns:a16="http://schemas.microsoft.com/office/drawing/2014/main" id="{569ABB91-A996-CF41-AC79-B604B9D5C4CF}"/>
                </a:ext>
              </a:extLst>
            </p:cNvPr>
            <p:cNvSpPr/>
            <p:nvPr/>
          </p:nvSpPr>
          <p:spPr>
            <a:xfrm>
              <a:off x="9056848" y="2298216"/>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Espace réservé du texte 14"/>
          <p:cNvSpPr>
            <a:spLocks noGrp="1"/>
          </p:cNvSpPr>
          <p:nvPr>
            <p:ph type="body" sz="quarter" idx="26" hasCustomPrompt="1"/>
          </p:nvPr>
        </p:nvSpPr>
        <p:spPr>
          <a:xfrm>
            <a:off x="822396" y="2734873"/>
            <a:ext cx="1523749" cy="338554"/>
          </a:xfrm>
          <a:prstGeom prst="rect">
            <a:avLst/>
          </a:prstGeom>
        </p:spPr>
        <p:txBody>
          <a:bodyPr/>
          <a:lstStyle>
            <a:lvl1pPr marL="0" indent="0" algn="ctr">
              <a:buNone/>
              <a:defRPr sz="16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6" name="Espace réservé du texte 14"/>
          <p:cNvSpPr>
            <a:spLocks noGrp="1"/>
          </p:cNvSpPr>
          <p:nvPr>
            <p:ph type="body" sz="quarter" idx="27" hasCustomPrompt="1"/>
          </p:nvPr>
        </p:nvSpPr>
        <p:spPr>
          <a:xfrm>
            <a:off x="822397" y="3048165"/>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7" name="Espace réservé du texte 14"/>
          <p:cNvSpPr>
            <a:spLocks noGrp="1"/>
          </p:cNvSpPr>
          <p:nvPr>
            <p:ph type="body" sz="quarter" idx="28" hasCustomPrompt="1"/>
          </p:nvPr>
        </p:nvSpPr>
        <p:spPr>
          <a:xfrm>
            <a:off x="2771800" y="2742204"/>
            <a:ext cx="1523749" cy="338554"/>
          </a:xfrm>
          <a:prstGeom prst="rect">
            <a:avLst/>
          </a:prstGeom>
        </p:spPr>
        <p:txBody>
          <a:bodyPr/>
          <a:lstStyle>
            <a:lvl1pPr marL="0" indent="0" algn="ctr">
              <a:buNone/>
              <a:defRPr sz="16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8" name="Espace réservé du texte 14"/>
          <p:cNvSpPr>
            <a:spLocks noGrp="1"/>
          </p:cNvSpPr>
          <p:nvPr>
            <p:ph type="body" sz="quarter" idx="29" hasCustomPrompt="1"/>
          </p:nvPr>
        </p:nvSpPr>
        <p:spPr>
          <a:xfrm>
            <a:off x="2771801" y="3055496"/>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9" name="Espace réservé du texte 14"/>
          <p:cNvSpPr>
            <a:spLocks noGrp="1"/>
          </p:cNvSpPr>
          <p:nvPr>
            <p:ph type="body" sz="quarter" idx="30" hasCustomPrompt="1"/>
          </p:nvPr>
        </p:nvSpPr>
        <p:spPr>
          <a:xfrm>
            <a:off x="4721204" y="2742204"/>
            <a:ext cx="1523749" cy="338554"/>
          </a:xfrm>
          <a:prstGeom prst="rect">
            <a:avLst/>
          </a:prstGeom>
        </p:spPr>
        <p:txBody>
          <a:bodyPr/>
          <a:lstStyle>
            <a:lvl1pPr marL="0" indent="0" algn="ctr">
              <a:buNone/>
              <a:defRPr sz="16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0" name="Espace réservé du texte 14"/>
          <p:cNvSpPr>
            <a:spLocks noGrp="1"/>
          </p:cNvSpPr>
          <p:nvPr>
            <p:ph type="body" sz="quarter" idx="31" hasCustomPrompt="1"/>
          </p:nvPr>
        </p:nvSpPr>
        <p:spPr>
          <a:xfrm>
            <a:off x="4721205" y="3055496"/>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1" name="Espace réservé du texte 14"/>
          <p:cNvSpPr>
            <a:spLocks noGrp="1"/>
          </p:cNvSpPr>
          <p:nvPr>
            <p:ph type="body" sz="quarter" idx="32" hasCustomPrompt="1"/>
          </p:nvPr>
        </p:nvSpPr>
        <p:spPr>
          <a:xfrm>
            <a:off x="6670608" y="2734873"/>
            <a:ext cx="1523749" cy="338554"/>
          </a:xfrm>
          <a:prstGeom prst="rect">
            <a:avLst/>
          </a:prstGeom>
        </p:spPr>
        <p:txBody>
          <a:bodyPr/>
          <a:lstStyle>
            <a:lvl1pPr marL="0" indent="0" algn="ctr">
              <a:buNone/>
              <a:defRPr sz="16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2" name="Espace réservé du texte 14"/>
          <p:cNvSpPr>
            <a:spLocks noGrp="1"/>
          </p:cNvSpPr>
          <p:nvPr>
            <p:ph type="body" sz="quarter" idx="33" hasCustomPrompt="1"/>
          </p:nvPr>
        </p:nvSpPr>
        <p:spPr>
          <a:xfrm>
            <a:off x="6670609" y="3048165"/>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3" name="Ellipse 22"/>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Espace réservé du texte 14"/>
          <p:cNvSpPr>
            <a:spLocks noGrp="1"/>
          </p:cNvSpPr>
          <p:nvPr>
            <p:ph type="body" sz="quarter" idx="34" hasCustomPrompt="1"/>
          </p:nvPr>
        </p:nvSpPr>
        <p:spPr>
          <a:xfrm>
            <a:off x="833762" y="1542244"/>
            <a:ext cx="1523749" cy="830997"/>
          </a:xfrm>
          <a:prstGeom prst="rect">
            <a:avLst/>
          </a:prstGeom>
        </p:spPr>
        <p:txBody>
          <a:bodyPr/>
          <a:lstStyle>
            <a:lvl1pPr marL="0" indent="0" algn="ctr">
              <a:buNone/>
              <a:defRPr sz="4800" b="1">
                <a:solidFill>
                  <a:srgbClr val="00A5B5"/>
                </a:solidFill>
                <a:latin typeface="Calibri" panose="020F0502020204030204" pitchFamily="34" charset="0"/>
                <a:cs typeface="Calibri" panose="020F0502020204030204" pitchFamily="34" charset="0"/>
              </a:defRPr>
            </a:lvl1pPr>
          </a:lstStyle>
          <a:p>
            <a:pPr lvl="0"/>
            <a:r>
              <a:rPr lang="fr-FR" dirty="0" smtClean="0"/>
              <a:t>1</a:t>
            </a:r>
            <a:endParaRPr lang="fr-FR" dirty="0"/>
          </a:p>
        </p:txBody>
      </p:sp>
      <p:sp>
        <p:nvSpPr>
          <p:cNvPr id="34" name="Espace réservé du texte 14"/>
          <p:cNvSpPr>
            <a:spLocks noGrp="1"/>
          </p:cNvSpPr>
          <p:nvPr>
            <p:ph type="body" sz="quarter" idx="35" hasCustomPrompt="1"/>
          </p:nvPr>
        </p:nvSpPr>
        <p:spPr>
          <a:xfrm>
            <a:off x="2766119" y="1550109"/>
            <a:ext cx="1523749" cy="830997"/>
          </a:xfrm>
          <a:prstGeom prst="rect">
            <a:avLst/>
          </a:prstGeom>
          <a:noFill/>
        </p:spPr>
        <p:txBody>
          <a:bodyPr/>
          <a:lstStyle>
            <a:lvl1pPr marL="0" indent="0" algn="ctr">
              <a:buNone/>
              <a:defRPr sz="4800" b="1">
                <a:solidFill>
                  <a:srgbClr val="EB6018"/>
                </a:solidFill>
                <a:latin typeface="Calibri" panose="020F0502020204030204" pitchFamily="34" charset="0"/>
                <a:cs typeface="Calibri" panose="020F0502020204030204" pitchFamily="34" charset="0"/>
              </a:defRPr>
            </a:lvl1pPr>
          </a:lstStyle>
          <a:p>
            <a:pPr lvl="0"/>
            <a:r>
              <a:rPr lang="fr-FR" dirty="0" smtClean="0"/>
              <a:t>2</a:t>
            </a:r>
            <a:endParaRPr lang="fr-FR" dirty="0"/>
          </a:p>
        </p:txBody>
      </p:sp>
      <p:sp>
        <p:nvSpPr>
          <p:cNvPr id="35" name="Espace réservé du texte 14"/>
          <p:cNvSpPr>
            <a:spLocks noGrp="1"/>
          </p:cNvSpPr>
          <p:nvPr>
            <p:ph type="body" sz="quarter" idx="36" hasCustomPrompt="1"/>
          </p:nvPr>
        </p:nvSpPr>
        <p:spPr>
          <a:xfrm>
            <a:off x="4698476" y="1591168"/>
            <a:ext cx="1523749" cy="830997"/>
          </a:xfrm>
          <a:prstGeom prst="rect">
            <a:avLst/>
          </a:prstGeom>
          <a:noFill/>
        </p:spPr>
        <p:txBody>
          <a:bodyPr/>
          <a:lstStyle>
            <a:lvl1pPr marL="0" indent="0" algn="ctr">
              <a:buNone/>
              <a:defRPr sz="4800" b="1">
                <a:solidFill>
                  <a:srgbClr val="AA136F"/>
                </a:solidFill>
                <a:latin typeface="Calibri" panose="020F0502020204030204" pitchFamily="34" charset="0"/>
                <a:cs typeface="Calibri" panose="020F0502020204030204" pitchFamily="34" charset="0"/>
              </a:defRPr>
            </a:lvl1pPr>
          </a:lstStyle>
          <a:p>
            <a:pPr lvl="0"/>
            <a:r>
              <a:rPr lang="fr-FR" dirty="0" smtClean="0"/>
              <a:t>3</a:t>
            </a:r>
            <a:endParaRPr lang="fr-FR" dirty="0"/>
          </a:p>
        </p:txBody>
      </p:sp>
      <p:sp>
        <p:nvSpPr>
          <p:cNvPr id="36" name="Espace réservé du texte 14"/>
          <p:cNvSpPr>
            <a:spLocks noGrp="1"/>
          </p:cNvSpPr>
          <p:nvPr>
            <p:ph type="body" sz="quarter" idx="37" hasCustomPrompt="1"/>
          </p:nvPr>
        </p:nvSpPr>
        <p:spPr>
          <a:xfrm>
            <a:off x="6630833" y="1611588"/>
            <a:ext cx="1523749" cy="830997"/>
          </a:xfrm>
          <a:prstGeom prst="rect">
            <a:avLst/>
          </a:prstGeom>
          <a:noFill/>
        </p:spPr>
        <p:txBody>
          <a:bodyPr/>
          <a:lstStyle>
            <a:lvl1pPr marL="0" indent="0" algn="ctr">
              <a:buNone/>
              <a:defRPr sz="4800" b="1">
                <a:solidFill>
                  <a:srgbClr val="D8DA00"/>
                </a:solidFill>
                <a:latin typeface="Calibri" panose="020F0502020204030204" pitchFamily="34" charset="0"/>
                <a:cs typeface="Calibri" panose="020F0502020204030204" pitchFamily="34" charset="0"/>
              </a:defRPr>
            </a:lvl1pPr>
          </a:lstStyle>
          <a:p>
            <a:pPr lvl="0"/>
            <a:r>
              <a:rPr lang="fr-FR" dirty="0" smtClean="0"/>
              <a:t>4</a:t>
            </a:r>
            <a:endParaRPr lang="fr-FR" dirty="0"/>
          </a:p>
        </p:txBody>
      </p:sp>
      <p:sp>
        <p:nvSpPr>
          <p:cNvPr id="37"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33"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38" name="Image 3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4252463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4_Diapositive de contenu 10">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50347E44-C6CF-5F45-AED5-FFB007D815B5}"/>
              </a:ext>
            </a:extLst>
          </p:cNvPr>
          <p:cNvGrpSpPr/>
          <p:nvPr userDrawn="1"/>
        </p:nvGrpSpPr>
        <p:grpSpPr>
          <a:xfrm>
            <a:off x="1073081" y="1491630"/>
            <a:ext cx="6854241" cy="1663047"/>
            <a:chOff x="960733" y="1928541"/>
            <a:chExt cx="10423916" cy="2529159"/>
          </a:xfrm>
        </p:grpSpPr>
        <p:sp>
          <p:nvSpPr>
            <p:cNvPr id="4" name="4">
              <a:extLst>
                <a:ext uri="{FF2B5EF4-FFF2-40B4-BE49-F238E27FC236}">
                  <a16:creationId xmlns:a16="http://schemas.microsoft.com/office/drawing/2014/main" id="{7C0C4B1D-13F5-8F42-AB7A-9D4CD299DDC6}"/>
                </a:ext>
              </a:extLst>
            </p:cNvPr>
            <p:cNvSpPr txBox="1">
              <a:spLocks/>
            </p:cNvSpPr>
            <p:nvPr userDrawn="1"/>
          </p:nvSpPr>
          <p:spPr>
            <a:xfrm>
              <a:off x="9079416" y="2183360"/>
              <a:ext cx="2030499" cy="2012254"/>
            </a:xfrm>
            <a:prstGeom prst="ellipse">
              <a:avLst/>
            </a:prstGeom>
            <a:solidFill>
              <a:srgbClr val="F8AA00"/>
            </a:solidFill>
            <a:ln w="12700">
              <a:solidFill>
                <a:schemeClr val="tx1">
                  <a:alpha val="5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5" name="3">
              <a:extLst>
                <a:ext uri="{FF2B5EF4-FFF2-40B4-BE49-F238E27FC236}">
                  <a16:creationId xmlns:a16="http://schemas.microsoft.com/office/drawing/2014/main" id="{CC2885BF-B606-1347-8D01-E33BFF4A0CCC}"/>
                </a:ext>
              </a:extLst>
            </p:cNvPr>
            <p:cNvSpPr txBox="1">
              <a:spLocks/>
            </p:cNvSpPr>
            <p:nvPr userDrawn="1"/>
          </p:nvSpPr>
          <p:spPr>
            <a:xfrm>
              <a:off x="6534656" y="2196545"/>
              <a:ext cx="2030499" cy="2012254"/>
            </a:xfrm>
            <a:prstGeom prst="ellipse">
              <a:avLst/>
            </a:prstGeom>
            <a:solidFill>
              <a:srgbClr val="00A5B5"/>
            </a:solidFill>
            <a:ln w="12700">
              <a:solidFill>
                <a:schemeClr val="tx1">
                  <a:alpha val="5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6" name="2">
              <a:extLst>
                <a:ext uri="{FF2B5EF4-FFF2-40B4-BE49-F238E27FC236}">
                  <a16:creationId xmlns:a16="http://schemas.microsoft.com/office/drawing/2014/main" id="{987EFCA1-EA24-4A46-BB00-DE3C9F170375}"/>
                </a:ext>
              </a:extLst>
            </p:cNvPr>
            <p:cNvSpPr txBox="1">
              <a:spLocks/>
            </p:cNvSpPr>
            <p:nvPr userDrawn="1"/>
          </p:nvSpPr>
          <p:spPr>
            <a:xfrm>
              <a:off x="3871145" y="2196545"/>
              <a:ext cx="2030499" cy="2012254"/>
            </a:xfrm>
            <a:prstGeom prst="ellipse">
              <a:avLst/>
            </a:prstGeom>
            <a:solidFill>
              <a:srgbClr val="EB6018"/>
            </a:solidFill>
            <a:ln w="12700">
              <a:solidFill>
                <a:schemeClr val="tx1">
                  <a:alpha val="5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p>
          </p:txBody>
        </p:sp>
        <p:sp>
          <p:nvSpPr>
            <p:cNvPr id="7" name="1">
              <a:extLst>
                <a:ext uri="{FF2B5EF4-FFF2-40B4-BE49-F238E27FC236}">
                  <a16:creationId xmlns:a16="http://schemas.microsoft.com/office/drawing/2014/main" id="{9E863B35-2007-2343-8A83-E5269DBB2A34}"/>
                </a:ext>
              </a:extLst>
            </p:cNvPr>
            <p:cNvSpPr txBox="1">
              <a:spLocks/>
            </p:cNvSpPr>
            <p:nvPr userDrawn="1"/>
          </p:nvSpPr>
          <p:spPr>
            <a:xfrm>
              <a:off x="1201001" y="2203809"/>
              <a:ext cx="2036385" cy="2012254"/>
            </a:xfrm>
            <a:prstGeom prst="ellipse">
              <a:avLst/>
            </a:prstGeom>
            <a:solidFill>
              <a:srgbClr val="23354C"/>
            </a:solidFill>
            <a:ln w="0">
              <a:solidFill>
                <a:schemeClr val="accent1">
                  <a:lumMod val="75000"/>
                  <a:alpha val="27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8" name="4">
              <a:extLst>
                <a:ext uri="{FF2B5EF4-FFF2-40B4-BE49-F238E27FC236}">
                  <a16:creationId xmlns:a16="http://schemas.microsoft.com/office/drawing/2014/main" id="{F4A8C4D6-1EC1-3A43-96D9-727677E28525}"/>
                </a:ext>
              </a:extLst>
            </p:cNvPr>
            <p:cNvSpPr txBox="1">
              <a:spLocks/>
            </p:cNvSpPr>
            <p:nvPr userDrawn="1"/>
          </p:nvSpPr>
          <p:spPr>
            <a:xfrm flipV="1">
              <a:off x="8839889" y="1928541"/>
              <a:ext cx="2544760" cy="2521893"/>
            </a:xfrm>
            <a:prstGeom prst="arc">
              <a:avLst>
                <a:gd name="adj1" fmla="val 11691985"/>
                <a:gd name="adj2" fmla="val 21013023"/>
              </a:avLst>
            </a:prstGeom>
            <a:noFill/>
            <a:ln w="25400">
              <a:solidFill>
                <a:srgbClr val="F8AA00"/>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9" name="3">
              <a:extLst>
                <a:ext uri="{FF2B5EF4-FFF2-40B4-BE49-F238E27FC236}">
                  <a16:creationId xmlns:a16="http://schemas.microsoft.com/office/drawing/2014/main" id="{0E78854E-B512-A343-AD48-0059BC688973}"/>
                </a:ext>
              </a:extLst>
            </p:cNvPr>
            <p:cNvSpPr txBox="1">
              <a:spLocks/>
            </p:cNvSpPr>
            <p:nvPr userDrawn="1"/>
          </p:nvSpPr>
          <p:spPr>
            <a:xfrm>
              <a:off x="6295132" y="1928542"/>
              <a:ext cx="2544760" cy="2521893"/>
            </a:xfrm>
            <a:prstGeom prst="arc">
              <a:avLst>
                <a:gd name="adj1" fmla="val 11005624"/>
                <a:gd name="adj2" fmla="val 21541327"/>
              </a:avLst>
            </a:prstGeom>
            <a:noFill/>
            <a:ln w="25400">
              <a:solidFill>
                <a:srgbClr val="00A5B5"/>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10" name="2">
              <a:extLst>
                <a:ext uri="{FF2B5EF4-FFF2-40B4-BE49-F238E27FC236}">
                  <a16:creationId xmlns:a16="http://schemas.microsoft.com/office/drawing/2014/main" id="{374AFEE8-F477-4F48-AD86-B100CCFB7539}"/>
                </a:ext>
              </a:extLst>
            </p:cNvPr>
            <p:cNvSpPr txBox="1">
              <a:spLocks/>
            </p:cNvSpPr>
            <p:nvPr userDrawn="1"/>
          </p:nvSpPr>
          <p:spPr>
            <a:xfrm flipV="1">
              <a:off x="3631621" y="1928541"/>
              <a:ext cx="2544760" cy="2521893"/>
            </a:xfrm>
            <a:prstGeom prst="arc">
              <a:avLst>
                <a:gd name="adj1" fmla="val 11716392"/>
                <a:gd name="adj2" fmla="val 20786033"/>
              </a:avLst>
            </a:prstGeom>
            <a:noFill/>
            <a:ln w="25400">
              <a:solidFill>
                <a:srgbClr val="EB6018"/>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p>
          </p:txBody>
        </p:sp>
        <p:sp>
          <p:nvSpPr>
            <p:cNvPr id="11" name="1">
              <a:extLst>
                <a:ext uri="{FF2B5EF4-FFF2-40B4-BE49-F238E27FC236}">
                  <a16:creationId xmlns:a16="http://schemas.microsoft.com/office/drawing/2014/main" id="{352BC78E-F128-D04E-8274-3184A3F70AB4}"/>
                </a:ext>
              </a:extLst>
            </p:cNvPr>
            <p:cNvSpPr txBox="1">
              <a:spLocks/>
            </p:cNvSpPr>
            <p:nvPr userDrawn="1"/>
          </p:nvSpPr>
          <p:spPr>
            <a:xfrm>
              <a:off x="960733" y="1935807"/>
              <a:ext cx="2552137" cy="2521893"/>
            </a:xfrm>
            <a:prstGeom prst="arc">
              <a:avLst>
                <a:gd name="adj1" fmla="val 11653266"/>
                <a:gd name="adj2" fmla="val 21030732"/>
              </a:avLst>
            </a:prstGeom>
            <a:noFill/>
            <a:ln w="25400">
              <a:solidFill>
                <a:srgbClr val="23354C"/>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grpSp>
      <p:sp>
        <p:nvSpPr>
          <p:cNvPr id="16" name="Espace réservé du texte 14"/>
          <p:cNvSpPr>
            <a:spLocks noGrp="1"/>
          </p:cNvSpPr>
          <p:nvPr>
            <p:ph type="body" sz="quarter" idx="26" hasCustomPrompt="1"/>
          </p:nvPr>
        </p:nvSpPr>
        <p:spPr>
          <a:xfrm>
            <a:off x="1073081" y="3317455"/>
            <a:ext cx="1638574" cy="308769"/>
          </a:xfrm>
          <a:prstGeom prst="rect">
            <a:avLst/>
          </a:prstGeom>
        </p:spPr>
        <p:txBody>
          <a:bodyPr/>
          <a:lstStyle>
            <a:lvl1pPr marL="0" indent="0">
              <a:buNone/>
              <a:defRPr sz="1400" b="1">
                <a:solidFill>
                  <a:srgbClr val="23354C"/>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7" name="Espace réservé du texte 14"/>
          <p:cNvSpPr>
            <a:spLocks noGrp="1"/>
          </p:cNvSpPr>
          <p:nvPr>
            <p:ph type="body" sz="quarter" idx="27" hasCustomPrompt="1"/>
          </p:nvPr>
        </p:nvSpPr>
        <p:spPr>
          <a:xfrm>
            <a:off x="1073081"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4" name="Espace réservé du texte 14"/>
          <p:cNvSpPr>
            <a:spLocks noGrp="1"/>
          </p:cNvSpPr>
          <p:nvPr>
            <p:ph type="body" sz="quarter" idx="28" hasCustomPrompt="1"/>
          </p:nvPr>
        </p:nvSpPr>
        <p:spPr>
          <a:xfrm>
            <a:off x="2820249" y="3317455"/>
            <a:ext cx="1638574" cy="308769"/>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5" name="Espace réservé du texte 14"/>
          <p:cNvSpPr>
            <a:spLocks noGrp="1"/>
          </p:cNvSpPr>
          <p:nvPr>
            <p:ph type="body" sz="quarter" idx="29" hasCustomPrompt="1"/>
          </p:nvPr>
        </p:nvSpPr>
        <p:spPr>
          <a:xfrm>
            <a:off x="2820249"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6" name="Espace réservé du texte 14"/>
          <p:cNvSpPr>
            <a:spLocks noGrp="1"/>
          </p:cNvSpPr>
          <p:nvPr>
            <p:ph type="body" sz="quarter" idx="30" hasCustomPrompt="1"/>
          </p:nvPr>
        </p:nvSpPr>
        <p:spPr>
          <a:xfrm>
            <a:off x="4560925" y="3317455"/>
            <a:ext cx="1638574" cy="308769"/>
          </a:xfrm>
          <a:prstGeom prst="rect">
            <a:avLst/>
          </a:prstGeom>
        </p:spPr>
        <p:txBody>
          <a:bodyPr/>
          <a:lstStyle>
            <a:lvl1pPr marL="0" indent="0">
              <a:buNone/>
              <a:defRPr sz="14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7" name="Espace réservé du texte 14"/>
          <p:cNvSpPr>
            <a:spLocks noGrp="1"/>
          </p:cNvSpPr>
          <p:nvPr>
            <p:ph type="body" sz="quarter" idx="31" hasCustomPrompt="1"/>
          </p:nvPr>
        </p:nvSpPr>
        <p:spPr>
          <a:xfrm>
            <a:off x="4560925"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8" name="Espace réservé du texte 14"/>
          <p:cNvSpPr>
            <a:spLocks noGrp="1"/>
          </p:cNvSpPr>
          <p:nvPr>
            <p:ph type="body" sz="quarter" idx="32" hasCustomPrompt="1"/>
          </p:nvPr>
        </p:nvSpPr>
        <p:spPr>
          <a:xfrm>
            <a:off x="6292528" y="3317455"/>
            <a:ext cx="1638574" cy="308769"/>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9" name="Espace réservé du texte 14"/>
          <p:cNvSpPr>
            <a:spLocks noGrp="1"/>
          </p:cNvSpPr>
          <p:nvPr>
            <p:ph type="body" sz="quarter" idx="33" hasCustomPrompt="1"/>
          </p:nvPr>
        </p:nvSpPr>
        <p:spPr>
          <a:xfrm>
            <a:off x="6292528"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0" name="ZoneTexte 29"/>
          <p:cNvSpPr txBox="1"/>
          <p:nvPr userDrawn="1"/>
        </p:nvSpPr>
        <p:spPr>
          <a:xfrm>
            <a:off x="1684557" y="1812932"/>
            <a:ext cx="432048" cy="1015663"/>
          </a:xfrm>
          <a:prstGeom prst="rect">
            <a:avLst/>
          </a:prstGeom>
          <a:noFill/>
        </p:spPr>
        <p:txBody>
          <a:bodyPr wrap="square" rtlCol="0">
            <a:spAutoFit/>
          </a:bodyPr>
          <a:lstStyle/>
          <a:p>
            <a:pPr algn="ctr"/>
            <a:r>
              <a:rPr lang="fr-FR" sz="6000" b="1" dirty="0" smtClean="0">
                <a:solidFill>
                  <a:schemeClr val="bg1"/>
                </a:solidFill>
                <a:latin typeface="+mn-lt"/>
              </a:rPr>
              <a:t>1</a:t>
            </a:r>
            <a:endParaRPr lang="fr-FR" sz="6000" b="1" dirty="0">
              <a:solidFill>
                <a:schemeClr val="bg1"/>
              </a:solidFill>
              <a:latin typeface="+mn-lt"/>
            </a:endParaRPr>
          </a:p>
        </p:txBody>
      </p:sp>
      <p:sp>
        <p:nvSpPr>
          <p:cNvPr id="31" name="ZoneTexte 30"/>
          <p:cNvSpPr txBox="1"/>
          <p:nvPr userDrawn="1"/>
        </p:nvSpPr>
        <p:spPr>
          <a:xfrm>
            <a:off x="3438374" y="1791648"/>
            <a:ext cx="432048" cy="1015663"/>
          </a:xfrm>
          <a:prstGeom prst="rect">
            <a:avLst/>
          </a:prstGeom>
          <a:noFill/>
        </p:spPr>
        <p:txBody>
          <a:bodyPr wrap="square" rtlCol="0">
            <a:spAutoFit/>
          </a:bodyPr>
          <a:lstStyle/>
          <a:p>
            <a:pPr algn="ctr"/>
            <a:r>
              <a:rPr lang="fr-FR" sz="6000" b="1" dirty="0" smtClean="0">
                <a:solidFill>
                  <a:schemeClr val="bg1"/>
                </a:solidFill>
                <a:latin typeface="+mn-lt"/>
              </a:rPr>
              <a:t>2</a:t>
            </a:r>
            <a:endParaRPr lang="fr-FR" sz="6000" b="1" dirty="0">
              <a:solidFill>
                <a:schemeClr val="bg1"/>
              </a:solidFill>
              <a:latin typeface="+mn-lt"/>
            </a:endParaRPr>
          </a:p>
        </p:txBody>
      </p:sp>
      <p:sp>
        <p:nvSpPr>
          <p:cNvPr id="32" name="ZoneTexte 31"/>
          <p:cNvSpPr txBox="1"/>
          <p:nvPr userDrawn="1"/>
        </p:nvSpPr>
        <p:spPr>
          <a:xfrm>
            <a:off x="5201341" y="1812931"/>
            <a:ext cx="432048" cy="1015663"/>
          </a:xfrm>
          <a:prstGeom prst="rect">
            <a:avLst/>
          </a:prstGeom>
          <a:noFill/>
        </p:spPr>
        <p:txBody>
          <a:bodyPr wrap="square" rtlCol="0">
            <a:spAutoFit/>
          </a:bodyPr>
          <a:lstStyle/>
          <a:p>
            <a:pPr algn="ctr"/>
            <a:r>
              <a:rPr lang="fr-FR" sz="6000" b="1" dirty="0" smtClean="0">
                <a:solidFill>
                  <a:schemeClr val="bg1"/>
                </a:solidFill>
                <a:latin typeface="+mn-lt"/>
              </a:rPr>
              <a:t>3</a:t>
            </a:r>
            <a:endParaRPr lang="fr-FR" sz="6000" b="1" dirty="0">
              <a:solidFill>
                <a:schemeClr val="bg1"/>
              </a:solidFill>
              <a:latin typeface="+mn-lt"/>
            </a:endParaRPr>
          </a:p>
        </p:txBody>
      </p:sp>
      <p:sp>
        <p:nvSpPr>
          <p:cNvPr id="33" name="ZoneTexte 32"/>
          <p:cNvSpPr txBox="1"/>
          <p:nvPr userDrawn="1"/>
        </p:nvSpPr>
        <p:spPr>
          <a:xfrm>
            <a:off x="6863070" y="1812930"/>
            <a:ext cx="432048" cy="1015663"/>
          </a:xfrm>
          <a:prstGeom prst="rect">
            <a:avLst/>
          </a:prstGeom>
          <a:noFill/>
        </p:spPr>
        <p:txBody>
          <a:bodyPr wrap="square" rtlCol="0">
            <a:spAutoFit/>
          </a:bodyPr>
          <a:lstStyle/>
          <a:p>
            <a:pPr algn="ctr"/>
            <a:r>
              <a:rPr lang="fr-FR" sz="6000" b="1" dirty="0" smtClean="0">
                <a:solidFill>
                  <a:schemeClr val="bg1"/>
                </a:solidFill>
                <a:latin typeface="+mn-lt"/>
              </a:rPr>
              <a:t>4</a:t>
            </a:r>
            <a:endParaRPr lang="fr-FR" sz="6000" b="1" dirty="0">
              <a:solidFill>
                <a:schemeClr val="bg1"/>
              </a:solidFill>
              <a:latin typeface="+mn-lt"/>
            </a:endParaRPr>
          </a:p>
        </p:txBody>
      </p:sp>
      <p:sp>
        <p:nvSpPr>
          <p:cNvPr id="36"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37" name="Ellipse 3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38" name="Image 3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9317014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Diapositive de contenu 10">
    <p:spTree>
      <p:nvGrpSpPr>
        <p:cNvPr id="1" name=""/>
        <p:cNvGrpSpPr/>
        <p:nvPr/>
      </p:nvGrpSpPr>
      <p:grpSpPr>
        <a:xfrm>
          <a:off x="0" y="0"/>
          <a:ext cx="0" cy="0"/>
          <a:chOff x="0" y="0"/>
          <a:chExt cx="0" cy="0"/>
        </a:xfrm>
      </p:grpSpPr>
      <p:sp>
        <p:nvSpPr>
          <p:cNvPr id="33" name="Pie 53">
            <a:extLst>
              <a:ext uri="{FF2B5EF4-FFF2-40B4-BE49-F238E27FC236}">
                <a16:creationId xmlns:a16="http://schemas.microsoft.com/office/drawing/2014/main" id="{E3123B45-6224-6241-A241-C167FA0D9083}"/>
              </a:ext>
            </a:extLst>
          </p:cNvPr>
          <p:cNvSpPr/>
          <p:nvPr/>
        </p:nvSpPr>
        <p:spPr>
          <a:xfrm rot="2700000">
            <a:off x="2678744" y="680442"/>
            <a:ext cx="3786509" cy="3786510"/>
          </a:xfrm>
          <a:prstGeom prst="pie">
            <a:avLst>
              <a:gd name="adj1" fmla="val 16173663"/>
              <a:gd name="adj2" fmla="val 18720530"/>
            </a:avLst>
          </a:prstGeom>
          <a:solidFill>
            <a:srgbClr val="00A5B5"/>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Pie 61">
            <a:extLst>
              <a:ext uri="{FF2B5EF4-FFF2-40B4-BE49-F238E27FC236}">
                <a16:creationId xmlns:a16="http://schemas.microsoft.com/office/drawing/2014/main" id="{F51F8208-9817-534A-8632-38FE0543B728}"/>
              </a:ext>
            </a:extLst>
          </p:cNvPr>
          <p:cNvSpPr/>
          <p:nvPr/>
        </p:nvSpPr>
        <p:spPr>
          <a:xfrm>
            <a:off x="2678743" y="678495"/>
            <a:ext cx="3786510" cy="3786509"/>
          </a:xfrm>
          <a:prstGeom prst="pie">
            <a:avLst>
              <a:gd name="adj1" fmla="val 16173663"/>
              <a:gd name="adj2" fmla="val 18723518"/>
            </a:avLst>
          </a:prstGeom>
          <a:solidFill>
            <a:srgbClr val="D8DA00"/>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2">
            <a:extLst>
              <a:ext uri="{FF2B5EF4-FFF2-40B4-BE49-F238E27FC236}">
                <a16:creationId xmlns:a16="http://schemas.microsoft.com/office/drawing/2014/main" id="{DCFC7F69-06E7-174D-9C35-CA1E6CC646BD}"/>
              </a:ext>
            </a:extLst>
          </p:cNvPr>
          <p:cNvGrpSpPr/>
          <p:nvPr/>
        </p:nvGrpSpPr>
        <p:grpSpPr>
          <a:xfrm>
            <a:off x="2677770" y="676548"/>
            <a:ext cx="3788460" cy="3789429"/>
            <a:chOff x="3841037" y="1713041"/>
            <a:chExt cx="4053090" cy="4054129"/>
          </a:xfrm>
          <a:gradFill>
            <a:gsLst>
              <a:gs pos="27000">
                <a:schemeClr val="accent1">
                  <a:lumMod val="75000"/>
                </a:schemeClr>
              </a:gs>
              <a:gs pos="100000">
                <a:schemeClr val="accent1"/>
              </a:gs>
            </a:gsLst>
            <a:lin ang="18900000" scaled="1"/>
          </a:gradFill>
        </p:grpSpPr>
        <p:grpSp>
          <p:nvGrpSpPr>
            <p:cNvPr id="55" name="Group 54">
              <a:extLst>
                <a:ext uri="{FF2B5EF4-FFF2-40B4-BE49-F238E27FC236}">
                  <a16:creationId xmlns:a16="http://schemas.microsoft.com/office/drawing/2014/main" id="{C435019E-925A-8C41-9145-631876FFF607}"/>
                </a:ext>
              </a:extLst>
            </p:cNvPr>
            <p:cNvGrpSpPr/>
            <p:nvPr/>
          </p:nvGrpSpPr>
          <p:grpSpPr>
            <a:xfrm rot="5400000">
              <a:off x="3842079" y="1715124"/>
              <a:ext cx="4051004" cy="4053087"/>
              <a:chOff x="3842079" y="1715124"/>
              <a:chExt cx="4051004" cy="4053087"/>
            </a:xfrm>
            <a:grpFill/>
          </p:grpSpPr>
          <p:sp>
            <p:nvSpPr>
              <p:cNvPr id="62" name="Pie 55">
                <a:extLst>
                  <a:ext uri="{FF2B5EF4-FFF2-40B4-BE49-F238E27FC236}">
                    <a16:creationId xmlns:a16="http://schemas.microsoft.com/office/drawing/2014/main" id="{F259C2CF-CB93-0F44-85DC-A94E4C244119}"/>
                  </a:ext>
                </a:extLst>
              </p:cNvPr>
              <p:cNvSpPr/>
              <p:nvPr/>
            </p:nvSpPr>
            <p:spPr>
              <a:xfrm>
                <a:off x="3842079" y="1715124"/>
                <a:ext cx="4051004" cy="4051004"/>
              </a:xfrm>
              <a:prstGeom prst="pie">
                <a:avLst>
                  <a:gd name="adj1" fmla="val 16173663"/>
                  <a:gd name="adj2" fmla="val 18723518"/>
                </a:avLst>
              </a:prstGeom>
              <a:solidFill>
                <a:srgbClr val="B1A988"/>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Pie 56">
                <a:extLst>
                  <a:ext uri="{FF2B5EF4-FFF2-40B4-BE49-F238E27FC236}">
                    <a16:creationId xmlns:a16="http://schemas.microsoft.com/office/drawing/2014/main" id="{1E5A9F69-A6A6-E945-B649-C10F30C57E24}"/>
                  </a:ext>
                </a:extLst>
              </p:cNvPr>
              <p:cNvSpPr/>
              <p:nvPr/>
            </p:nvSpPr>
            <p:spPr>
              <a:xfrm rot="2700000">
                <a:off x="3842079" y="1717207"/>
                <a:ext cx="4051004" cy="4051004"/>
              </a:xfrm>
              <a:prstGeom prst="pie">
                <a:avLst>
                  <a:gd name="adj1" fmla="val 16173663"/>
                  <a:gd name="adj2" fmla="val 18720530"/>
                </a:avLst>
              </a:prstGeom>
              <a:solidFill>
                <a:srgbClr val="AAD5BB"/>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8">
              <a:extLst>
                <a:ext uri="{FF2B5EF4-FFF2-40B4-BE49-F238E27FC236}">
                  <a16:creationId xmlns:a16="http://schemas.microsoft.com/office/drawing/2014/main" id="{27DDA676-8E12-2B4C-9FB1-E73052E189CB}"/>
                </a:ext>
              </a:extLst>
            </p:cNvPr>
            <p:cNvGrpSpPr/>
            <p:nvPr/>
          </p:nvGrpSpPr>
          <p:grpSpPr>
            <a:xfrm rot="10800000">
              <a:off x="3842079" y="1713041"/>
              <a:ext cx="4051004" cy="4053087"/>
              <a:chOff x="3842079" y="1715124"/>
              <a:chExt cx="4051004" cy="4053087"/>
            </a:xfrm>
            <a:grpFill/>
          </p:grpSpPr>
          <p:sp>
            <p:nvSpPr>
              <p:cNvPr id="60" name="Pie 59">
                <a:extLst>
                  <a:ext uri="{FF2B5EF4-FFF2-40B4-BE49-F238E27FC236}">
                    <a16:creationId xmlns:a16="http://schemas.microsoft.com/office/drawing/2014/main" id="{05B3E6B2-5E74-9646-A292-A9A69BA813A2}"/>
                  </a:ext>
                </a:extLst>
              </p:cNvPr>
              <p:cNvSpPr/>
              <p:nvPr/>
            </p:nvSpPr>
            <p:spPr>
              <a:xfrm>
                <a:off x="3842079" y="1715124"/>
                <a:ext cx="4051004" cy="4051004"/>
              </a:xfrm>
              <a:prstGeom prst="pie">
                <a:avLst>
                  <a:gd name="adj1" fmla="val 16173663"/>
                  <a:gd name="adj2" fmla="val 18723518"/>
                </a:avLst>
              </a:prstGeom>
              <a:solidFill>
                <a:srgbClr val="F8AA00"/>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Pie 60">
                <a:extLst>
                  <a:ext uri="{FF2B5EF4-FFF2-40B4-BE49-F238E27FC236}">
                    <a16:creationId xmlns:a16="http://schemas.microsoft.com/office/drawing/2014/main" id="{13604E96-70D2-254D-9D3E-62A1B609C4BB}"/>
                  </a:ext>
                </a:extLst>
              </p:cNvPr>
              <p:cNvSpPr/>
              <p:nvPr/>
            </p:nvSpPr>
            <p:spPr>
              <a:xfrm rot="2700000">
                <a:off x="3842079" y="1717207"/>
                <a:ext cx="4051004" cy="4051004"/>
              </a:xfrm>
              <a:prstGeom prst="pie">
                <a:avLst>
                  <a:gd name="adj1" fmla="val 16173663"/>
                  <a:gd name="adj2" fmla="val 18720530"/>
                </a:avLst>
              </a:prstGeom>
              <a:solidFill>
                <a:srgbClr val="AA136F"/>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62">
              <a:extLst>
                <a:ext uri="{FF2B5EF4-FFF2-40B4-BE49-F238E27FC236}">
                  <a16:creationId xmlns:a16="http://schemas.microsoft.com/office/drawing/2014/main" id="{2E183555-3A67-0742-B3B2-6F07281825BD}"/>
                </a:ext>
              </a:extLst>
            </p:cNvPr>
            <p:cNvGrpSpPr/>
            <p:nvPr/>
          </p:nvGrpSpPr>
          <p:grpSpPr>
            <a:xfrm rot="16200000">
              <a:off x="3842080" y="1713041"/>
              <a:ext cx="4051005" cy="4053088"/>
              <a:chOff x="3842079" y="1715124"/>
              <a:chExt cx="4051005" cy="4053088"/>
            </a:xfrm>
            <a:grpFill/>
          </p:grpSpPr>
          <p:sp>
            <p:nvSpPr>
              <p:cNvPr id="58" name="Pie 64">
                <a:extLst>
                  <a:ext uri="{FF2B5EF4-FFF2-40B4-BE49-F238E27FC236}">
                    <a16:creationId xmlns:a16="http://schemas.microsoft.com/office/drawing/2014/main" id="{9076EAB7-3599-C841-B876-4BFC36E8BDAA}"/>
                  </a:ext>
                </a:extLst>
              </p:cNvPr>
              <p:cNvSpPr/>
              <p:nvPr/>
            </p:nvSpPr>
            <p:spPr>
              <a:xfrm>
                <a:off x="3842079" y="1715124"/>
                <a:ext cx="4051004" cy="4051004"/>
              </a:xfrm>
              <a:prstGeom prst="pie">
                <a:avLst>
                  <a:gd name="adj1" fmla="val 16173663"/>
                  <a:gd name="adj2" fmla="val 18723518"/>
                </a:avLst>
              </a:prstGeom>
              <a:solidFill>
                <a:srgbClr val="23354C"/>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Pie 65">
                <a:extLst>
                  <a:ext uri="{FF2B5EF4-FFF2-40B4-BE49-F238E27FC236}">
                    <a16:creationId xmlns:a16="http://schemas.microsoft.com/office/drawing/2014/main" id="{150F9218-8437-8F40-9060-3ECD6ECBD1D6}"/>
                  </a:ext>
                </a:extLst>
              </p:cNvPr>
              <p:cNvSpPr/>
              <p:nvPr/>
            </p:nvSpPr>
            <p:spPr>
              <a:xfrm rot="2700000">
                <a:off x="3842080" y="1717207"/>
                <a:ext cx="4051004" cy="4051005"/>
              </a:xfrm>
              <a:prstGeom prst="pie">
                <a:avLst>
                  <a:gd name="adj1" fmla="val 16173663"/>
                  <a:gd name="adj2" fmla="val 18720530"/>
                </a:avLst>
              </a:prstGeom>
              <a:solidFill>
                <a:srgbClr val="EB6018"/>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8" name="Title 1">
            <a:extLst>
              <a:ext uri="{FF2B5EF4-FFF2-40B4-BE49-F238E27FC236}">
                <a16:creationId xmlns:a16="http://schemas.microsoft.com/office/drawing/2014/main" id="{BD9EA878-6DA4-8A49-94F4-5F37E7DDBAD3}"/>
              </a:ext>
            </a:extLst>
          </p:cNvPr>
          <p:cNvSpPr txBox="1">
            <a:spLocks/>
          </p:cNvSpPr>
          <p:nvPr/>
        </p:nvSpPr>
        <p:spPr>
          <a:xfrm>
            <a:off x="3408316" y="1413614"/>
            <a:ext cx="2327365" cy="2316269"/>
          </a:xfrm>
          <a:prstGeom prst="ellipse">
            <a:avLst/>
          </a:prstGeom>
          <a:solidFill>
            <a:schemeClr val="bg1"/>
          </a:solidFill>
          <a:ln w="76200">
            <a:noFill/>
          </a:ln>
          <a:effectLst>
            <a:outerShdw blurRad="50800" dist="38100" dir="2700000" algn="tl" rotWithShape="0">
              <a:prstClr val="black">
                <a:alpha val="40000"/>
              </a:prstClr>
            </a:outerShdw>
          </a:effectLst>
          <a:scene3d>
            <a:camera prst="orthographicFront"/>
            <a:lightRig rig="soft" dir="t"/>
          </a:scene3d>
          <a:sp3d prstMaterial="metal"/>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400" b="0" i="0" kern="1200">
                <a:solidFill>
                  <a:schemeClr val="accent2"/>
                </a:solidFill>
                <a:latin typeface="Roboto Thin" pitchFamily="2" charset="0"/>
                <a:ea typeface="+mn-ea"/>
                <a:cs typeface="+mn-cs"/>
              </a:defRPr>
            </a:lvl1pPr>
          </a:lstStyle>
          <a:p>
            <a:pPr>
              <a:spcBef>
                <a:spcPts val="1000"/>
              </a:spcBef>
              <a:spcAft>
                <a:spcPts val="600"/>
              </a:spcAft>
              <a:buFont typeface="Arial" panose="020B0604020202020204" pitchFamily="34" charset="0"/>
              <a:buNone/>
            </a:pPr>
            <a:endParaRPr lang="en-US" dirty="0"/>
          </a:p>
        </p:txBody>
      </p:sp>
      <p:sp>
        <p:nvSpPr>
          <p:cNvPr id="39" name="Oval 76">
            <a:extLst>
              <a:ext uri="{FF2B5EF4-FFF2-40B4-BE49-F238E27FC236}">
                <a16:creationId xmlns:a16="http://schemas.microsoft.com/office/drawing/2014/main" id="{EB7C9A3D-C8FA-B446-BC32-98614C6345B3}"/>
              </a:ext>
            </a:extLst>
          </p:cNvPr>
          <p:cNvSpPr/>
          <p:nvPr/>
        </p:nvSpPr>
        <p:spPr>
          <a:xfrm>
            <a:off x="3778637" y="979061"/>
            <a:ext cx="368009" cy="368009"/>
          </a:xfrm>
          <a:prstGeom prst="ellipse">
            <a:avLst/>
          </a:prstGeom>
          <a:solidFill>
            <a:schemeClr val="accent4">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77">
            <a:extLst>
              <a:ext uri="{FF2B5EF4-FFF2-40B4-BE49-F238E27FC236}">
                <a16:creationId xmlns:a16="http://schemas.microsoft.com/office/drawing/2014/main" id="{AE510C10-328E-E54C-B63A-37DABF40377D}"/>
              </a:ext>
            </a:extLst>
          </p:cNvPr>
          <p:cNvSpPr/>
          <p:nvPr/>
        </p:nvSpPr>
        <p:spPr>
          <a:xfrm>
            <a:off x="2943796" y="1869282"/>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78">
            <a:extLst>
              <a:ext uri="{FF2B5EF4-FFF2-40B4-BE49-F238E27FC236}">
                <a16:creationId xmlns:a16="http://schemas.microsoft.com/office/drawing/2014/main" id="{1139F368-80EF-6F49-BF84-2191EF721D29}"/>
              </a:ext>
            </a:extLst>
          </p:cNvPr>
          <p:cNvSpPr/>
          <p:nvPr/>
        </p:nvSpPr>
        <p:spPr>
          <a:xfrm>
            <a:off x="2967646" y="2991918"/>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79">
            <a:extLst>
              <a:ext uri="{FF2B5EF4-FFF2-40B4-BE49-F238E27FC236}">
                <a16:creationId xmlns:a16="http://schemas.microsoft.com/office/drawing/2014/main" id="{7B44260C-6298-994F-8611-8491295E8DDB}"/>
              </a:ext>
            </a:extLst>
          </p:cNvPr>
          <p:cNvSpPr/>
          <p:nvPr/>
        </p:nvSpPr>
        <p:spPr>
          <a:xfrm>
            <a:off x="3848733" y="3777817"/>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80">
            <a:extLst>
              <a:ext uri="{FF2B5EF4-FFF2-40B4-BE49-F238E27FC236}">
                <a16:creationId xmlns:a16="http://schemas.microsoft.com/office/drawing/2014/main" id="{BD5FFF3E-2A8A-1D4F-9D6F-C691EC04CF98}"/>
              </a:ext>
            </a:extLst>
          </p:cNvPr>
          <p:cNvSpPr/>
          <p:nvPr/>
        </p:nvSpPr>
        <p:spPr>
          <a:xfrm>
            <a:off x="5026095" y="3766533"/>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82">
            <a:extLst>
              <a:ext uri="{FF2B5EF4-FFF2-40B4-BE49-F238E27FC236}">
                <a16:creationId xmlns:a16="http://schemas.microsoft.com/office/drawing/2014/main" id="{C3840F8E-11F4-5E4B-8D12-8AEB1DB21804}"/>
              </a:ext>
            </a:extLst>
          </p:cNvPr>
          <p:cNvSpPr/>
          <p:nvPr/>
        </p:nvSpPr>
        <p:spPr>
          <a:xfrm>
            <a:off x="5799826" y="1769289"/>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3">
            <a:extLst>
              <a:ext uri="{FF2B5EF4-FFF2-40B4-BE49-F238E27FC236}">
                <a16:creationId xmlns:a16="http://schemas.microsoft.com/office/drawing/2014/main" id="{0EDADC08-299F-F243-B537-60BA9B39DAF5}"/>
              </a:ext>
            </a:extLst>
          </p:cNvPr>
          <p:cNvSpPr/>
          <p:nvPr/>
        </p:nvSpPr>
        <p:spPr>
          <a:xfrm>
            <a:off x="4957613" y="951556"/>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4">
            <a:extLst>
              <a:ext uri="{FF2B5EF4-FFF2-40B4-BE49-F238E27FC236}">
                <a16:creationId xmlns:a16="http://schemas.microsoft.com/office/drawing/2014/main" id="{7856D552-2955-5745-9776-ED703E10E455}"/>
              </a:ext>
            </a:extLst>
          </p:cNvPr>
          <p:cNvSpPr/>
          <p:nvPr/>
        </p:nvSpPr>
        <p:spPr>
          <a:xfrm>
            <a:off x="3854663" y="1055382"/>
            <a:ext cx="222169" cy="222072"/>
          </a:xfrm>
          <a:custGeom>
            <a:avLst/>
            <a:gdLst>
              <a:gd name="connsiteX0" fmla="*/ 165136 w 330344"/>
              <a:gd name="connsiteY0" fmla="*/ 115586 h 330200"/>
              <a:gd name="connsiteX1" fmla="*/ 184335 w 330344"/>
              <a:gd name="connsiteY1" fmla="*/ 119462 h 330200"/>
              <a:gd name="connsiteX2" fmla="*/ 214586 w 330344"/>
              <a:gd name="connsiteY2" fmla="*/ 165101 h 330200"/>
              <a:gd name="connsiteX3" fmla="*/ 165056 w 330344"/>
              <a:gd name="connsiteY3" fmla="*/ 214631 h 330200"/>
              <a:gd name="connsiteX4" fmla="*/ 115525 w 330344"/>
              <a:gd name="connsiteY4" fmla="*/ 165101 h 330200"/>
              <a:gd name="connsiteX5" fmla="*/ 117412 w 330344"/>
              <a:gd name="connsiteY5" fmla="*/ 152459 h 330200"/>
              <a:gd name="connsiteX6" fmla="*/ 132224 w 330344"/>
              <a:gd name="connsiteY6" fmla="*/ 167365 h 330200"/>
              <a:gd name="connsiteX7" fmla="*/ 162609 w 330344"/>
              <a:gd name="connsiteY7" fmla="*/ 197750 h 330200"/>
              <a:gd name="connsiteX8" fmla="*/ 197893 w 330344"/>
              <a:gd name="connsiteY8" fmla="*/ 167365 h 330200"/>
              <a:gd name="connsiteX9" fmla="*/ 167509 w 330344"/>
              <a:gd name="connsiteY9" fmla="*/ 132080 h 330200"/>
              <a:gd name="connsiteX10" fmla="*/ 152602 w 330344"/>
              <a:gd name="connsiteY10" fmla="*/ 117457 h 330200"/>
              <a:gd name="connsiteX11" fmla="*/ 165056 w 330344"/>
              <a:gd name="connsiteY11" fmla="*/ 115570 h 330200"/>
              <a:gd name="connsiteX12" fmla="*/ 165245 w 330344"/>
              <a:gd name="connsiteY12" fmla="*/ 115570 h 330200"/>
              <a:gd name="connsiteX13" fmla="*/ 165136 w 330344"/>
              <a:gd name="connsiteY13" fmla="*/ 115586 h 330200"/>
              <a:gd name="connsiteX14" fmla="*/ 165244 w 330344"/>
              <a:gd name="connsiteY14" fmla="*/ 57738 h 330200"/>
              <a:gd name="connsiteX15" fmla="*/ 198274 w 330344"/>
              <a:gd name="connsiteY15" fmla="*/ 62916 h 330200"/>
              <a:gd name="connsiteX16" fmla="*/ 267438 w 330344"/>
              <a:gd name="connsiteY16" fmla="*/ 197931 h 330200"/>
              <a:gd name="connsiteX17" fmla="*/ 132423 w 330344"/>
              <a:gd name="connsiteY17" fmla="*/ 267095 h 330200"/>
              <a:gd name="connsiteX18" fmla="*/ 63259 w 330344"/>
              <a:gd name="connsiteY18" fmla="*/ 132080 h 330200"/>
              <a:gd name="connsiteX19" fmla="*/ 66184 w 330344"/>
              <a:gd name="connsiteY19" fmla="*/ 132080 h 330200"/>
              <a:gd name="connsiteX20" fmla="*/ 80713 w 330344"/>
              <a:gd name="connsiteY20" fmla="*/ 132080 h 330200"/>
              <a:gd name="connsiteX21" fmla="*/ 80713 w 330344"/>
              <a:gd name="connsiteY21" fmla="*/ 198130 h 330200"/>
              <a:gd name="connsiteX22" fmla="*/ 198273 w 330344"/>
              <a:gd name="connsiteY22" fmla="*/ 249641 h 330200"/>
              <a:gd name="connsiteX23" fmla="*/ 249785 w 330344"/>
              <a:gd name="connsiteY23" fmla="*/ 132080 h 330200"/>
              <a:gd name="connsiteX24" fmla="*/ 132224 w 330344"/>
              <a:gd name="connsiteY24" fmla="*/ 80569 h 330200"/>
              <a:gd name="connsiteX25" fmla="*/ 132224 w 330344"/>
              <a:gd name="connsiteY25" fmla="*/ 66040 h 330200"/>
              <a:gd name="connsiteX26" fmla="*/ 132224 w 330344"/>
              <a:gd name="connsiteY26" fmla="*/ 63116 h 330200"/>
              <a:gd name="connsiteX27" fmla="*/ 165244 w 330344"/>
              <a:gd name="connsiteY27" fmla="*/ 57738 h 330200"/>
              <a:gd name="connsiteX28" fmla="*/ 49674 w 330344"/>
              <a:gd name="connsiteY28" fmla="*/ 16510 h 330200"/>
              <a:gd name="connsiteX29" fmla="*/ 49674 w 330344"/>
              <a:gd name="connsiteY29" fmla="*/ 49530 h 330200"/>
              <a:gd name="connsiteX30" fmla="*/ 16654 w 330344"/>
              <a:gd name="connsiteY30" fmla="*/ 49530 h 330200"/>
              <a:gd name="connsiteX31" fmla="*/ 66184 w 330344"/>
              <a:gd name="connsiteY31" fmla="*/ 99060 h 330200"/>
              <a:gd name="connsiteX32" fmla="*/ 99204 w 330344"/>
              <a:gd name="connsiteY32" fmla="*/ 99060 h 330200"/>
              <a:gd name="connsiteX33" fmla="*/ 99204 w 330344"/>
              <a:gd name="connsiteY33" fmla="*/ 66040 h 330200"/>
              <a:gd name="connsiteX34" fmla="*/ 165244 w 330344"/>
              <a:gd name="connsiteY34" fmla="*/ 0 h 330200"/>
              <a:gd name="connsiteX35" fmla="*/ 330344 w 330344"/>
              <a:gd name="connsiteY35" fmla="*/ 165100 h 330200"/>
              <a:gd name="connsiteX36" fmla="*/ 165244 w 330344"/>
              <a:gd name="connsiteY36" fmla="*/ 330200 h 330200"/>
              <a:gd name="connsiteX37" fmla="*/ 144 w 330344"/>
              <a:gd name="connsiteY37" fmla="*/ 165100 h 330200"/>
              <a:gd name="connsiteX38" fmla="*/ 15805 w 330344"/>
              <a:gd name="connsiteY38" fmla="*/ 95381 h 330200"/>
              <a:gd name="connsiteX39" fmla="*/ 28447 w 330344"/>
              <a:gd name="connsiteY39" fmla="*/ 107740 h 330200"/>
              <a:gd name="connsiteX40" fmla="*/ 28447 w 330344"/>
              <a:gd name="connsiteY40" fmla="*/ 222848 h 330200"/>
              <a:gd name="connsiteX41" fmla="*/ 222992 w 330344"/>
              <a:gd name="connsiteY41" fmla="*/ 302285 h 330200"/>
              <a:gd name="connsiteX42" fmla="*/ 302429 w 330344"/>
              <a:gd name="connsiteY42" fmla="*/ 107740 h 330200"/>
              <a:gd name="connsiteX43" fmla="*/ 107884 w 330344"/>
              <a:gd name="connsiteY43" fmla="*/ 28303 h 330200"/>
              <a:gd name="connsiteX44" fmla="*/ 95525 w 330344"/>
              <a:gd name="connsiteY44" fmla="*/ 15661 h 330200"/>
              <a:gd name="connsiteX45" fmla="*/ 165244 w 330344"/>
              <a:gd name="connsiteY45" fmla="*/ 0 h 330200"/>
              <a:gd name="connsiteX46" fmla="*/ 49674 w 330344"/>
              <a:gd name="connsiteY46" fmla="*/ 0 h 330200"/>
              <a:gd name="connsiteX47" fmla="*/ 61372 w 330344"/>
              <a:gd name="connsiteY47" fmla="*/ 4812 h 330200"/>
              <a:gd name="connsiteX48" fmla="*/ 110525 w 330344"/>
              <a:gd name="connsiteY48" fmla="*/ 54342 h 330200"/>
              <a:gd name="connsiteX49" fmla="*/ 115336 w 330344"/>
              <a:gd name="connsiteY49" fmla="*/ 66040 h 330200"/>
              <a:gd name="connsiteX50" fmla="*/ 115336 w 330344"/>
              <a:gd name="connsiteY50" fmla="*/ 99060 h 330200"/>
              <a:gd name="connsiteX51" fmla="*/ 114487 w 330344"/>
              <a:gd name="connsiteY51" fmla="*/ 103117 h 330200"/>
              <a:gd name="connsiteX52" fmla="*/ 171093 w 330344"/>
              <a:gd name="connsiteY52" fmla="*/ 159251 h 330200"/>
              <a:gd name="connsiteX53" fmla="*/ 171093 w 330344"/>
              <a:gd name="connsiteY53" fmla="*/ 159628 h 330200"/>
              <a:gd name="connsiteX54" fmla="*/ 171093 w 330344"/>
              <a:gd name="connsiteY54" fmla="*/ 170328 h 330200"/>
              <a:gd name="connsiteX55" fmla="*/ 159394 w 330344"/>
              <a:gd name="connsiteY55" fmla="*/ 171327 h 330200"/>
              <a:gd name="connsiteX56" fmla="*/ 103260 w 330344"/>
              <a:gd name="connsiteY56" fmla="*/ 114721 h 330200"/>
              <a:gd name="connsiteX57" fmla="*/ 99204 w 330344"/>
              <a:gd name="connsiteY57" fmla="*/ 115570 h 330200"/>
              <a:gd name="connsiteX58" fmla="*/ 66184 w 330344"/>
              <a:gd name="connsiteY58" fmla="*/ 115570 h 330200"/>
              <a:gd name="connsiteX59" fmla="*/ 54485 w 330344"/>
              <a:gd name="connsiteY59" fmla="*/ 110853 h 330200"/>
              <a:gd name="connsiteX60" fmla="*/ 4955 w 330344"/>
              <a:gd name="connsiteY60" fmla="*/ 61323 h 330200"/>
              <a:gd name="connsiteX61" fmla="*/ 0 w 330344"/>
              <a:gd name="connsiteY61" fmla="*/ 49385 h 330200"/>
              <a:gd name="connsiteX62" fmla="*/ 16654 w 330344"/>
              <a:gd name="connsiteY62" fmla="*/ 33020 h 330200"/>
              <a:gd name="connsiteX63" fmla="*/ 33164 w 330344"/>
              <a:gd name="connsiteY63" fmla="*/ 33020 h 330200"/>
              <a:gd name="connsiteX64" fmla="*/ 33164 w 330344"/>
              <a:gd name="connsiteY64" fmla="*/ 16510 h 330200"/>
              <a:gd name="connsiteX65" fmla="*/ 43353 w 330344"/>
              <a:gd name="connsiteY65" fmla="*/ 1227 h 330200"/>
              <a:gd name="connsiteX66" fmla="*/ 49674 w 330344"/>
              <a:gd name="connsiteY6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0344" h="330200">
                <a:moveTo>
                  <a:pt x="165136" y="115586"/>
                </a:moveTo>
                <a:lnTo>
                  <a:pt x="184335" y="119462"/>
                </a:lnTo>
                <a:cubicBezTo>
                  <a:pt x="202113" y="126982"/>
                  <a:pt x="214586" y="144584"/>
                  <a:pt x="214586" y="165101"/>
                </a:cubicBezTo>
                <a:cubicBezTo>
                  <a:pt x="214586" y="192456"/>
                  <a:pt x="192411" y="214631"/>
                  <a:pt x="165056" y="214631"/>
                </a:cubicBezTo>
                <a:cubicBezTo>
                  <a:pt x="137700" y="214631"/>
                  <a:pt x="115525" y="192456"/>
                  <a:pt x="115525" y="165101"/>
                </a:cubicBezTo>
                <a:cubicBezTo>
                  <a:pt x="115569" y="160820"/>
                  <a:pt x="116204" y="156566"/>
                  <a:pt x="117412" y="152459"/>
                </a:cubicBezTo>
                <a:lnTo>
                  <a:pt x="132224" y="167365"/>
                </a:lnTo>
                <a:cubicBezTo>
                  <a:pt x="133436" y="183617"/>
                  <a:pt x="146356" y="196537"/>
                  <a:pt x="162609" y="197750"/>
                </a:cubicBezTo>
                <a:cubicBezTo>
                  <a:pt x="180743" y="199103"/>
                  <a:pt x="196540" y="185499"/>
                  <a:pt x="197893" y="167365"/>
                </a:cubicBezTo>
                <a:cubicBezTo>
                  <a:pt x="199246" y="149230"/>
                  <a:pt x="185643" y="133433"/>
                  <a:pt x="167509" y="132080"/>
                </a:cubicBezTo>
                <a:lnTo>
                  <a:pt x="152602" y="117457"/>
                </a:lnTo>
                <a:close/>
                <a:moveTo>
                  <a:pt x="165056" y="115570"/>
                </a:moveTo>
                <a:lnTo>
                  <a:pt x="165245" y="115570"/>
                </a:lnTo>
                <a:lnTo>
                  <a:pt x="165136" y="115586"/>
                </a:lnTo>
                <a:close/>
                <a:moveTo>
                  <a:pt x="165244" y="57738"/>
                </a:moveTo>
                <a:cubicBezTo>
                  <a:pt x="176457" y="57727"/>
                  <a:pt x="187602" y="59474"/>
                  <a:pt x="198274" y="62916"/>
                </a:cubicBezTo>
                <a:cubicBezTo>
                  <a:pt x="254657" y="81101"/>
                  <a:pt x="285623" y="141549"/>
                  <a:pt x="267438" y="197931"/>
                </a:cubicBezTo>
                <a:cubicBezTo>
                  <a:pt x="249254" y="254314"/>
                  <a:pt x="188806" y="285280"/>
                  <a:pt x="132423" y="267095"/>
                </a:cubicBezTo>
                <a:cubicBezTo>
                  <a:pt x="76041" y="248911"/>
                  <a:pt x="45075" y="188463"/>
                  <a:pt x="63259" y="132080"/>
                </a:cubicBezTo>
                <a:cubicBezTo>
                  <a:pt x="64233" y="132131"/>
                  <a:pt x="65210" y="132131"/>
                  <a:pt x="66184" y="132080"/>
                </a:cubicBezTo>
                <a:lnTo>
                  <a:pt x="80713" y="132080"/>
                </a:lnTo>
                <a:cubicBezTo>
                  <a:pt x="72417" y="153315"/>
                  <a:pt x="72417" y="176895"/>
                  <a:pt x="80713" y="198130"/>
                </a:cubicBezTo>
                <a:cubicBezTo>
                  <a:pt x="98952" y="244818"/>
                  <a:pt x="151585" y="267880"/>
                  <a:pt x="198273" y="249641"/>
                </a:cubicBezTo>
                <a:cubicBezTo>
                  <a:pt x="244961" y="231402"/>
                  <a:pt x="268024" y="178768"/>
                  <a:pt x="249785" y="132080"/>
                </a:cubicBezTo>
                <a:cubicBezTo>
                  <a:pt x="231546" y="85392"/>
                  <a:pt x="178912" y="62330"/>
                  <a:pt x="132224" y="80569"/>
                </a:cubicBezTo>
                <a:lnTo>
                  <a:pt x="132224" y="66040"/>
                </a:lnTo>
                <a:cubicBezTo>
                  <a:pt x="132274" y="65066"/>
                  <a:pt x="132274" y="64090"/>
                  <a:pt x="132224" y="63116"/>
                </a:cubicBezTo>
                <a:cubicBezTo>
                  <a:pt x="142884" y="59619"/>
                  <a:pt x="154025" y="57805"/>
                  <a:pt x="165244" y="57738"/>
                </a:cubicBezTo>
                <a:close/>
                <a:moveTo>
                  <a:pt x="49674" y="16510"/>
                </a:moveTo>
                <a:lnTo>
                  <a:pt x="49674" y="49530"/>
                </a:lnTo>
                <a:lnTo>
                  <a:pt x="16654" y="49530"/>
                </a:lnTo>
                <a:lnTo>
                  <a:pt x="66184" y="99060"/>
                </a:lnTo>
                <a:lnTo>
                  <a:pt x="99204" y="99060"/>
                </a:lnTo>
                <a:lnTo>
                  <a:pt x="99204" y="66040"/>
                </a:lnTo>
                <a:close/>
                <a:moveTo>
                  <a:pt x="165244" y="0"/>
                </a:moveTo>
                <a:cubicBezTo>
                  <a:pt x="256426" y="0"/>
                  <a:pt x="330344" y="73918"/>
                  <a:pt x="330344" y="165100"/>
                </a:cubicBezTo>
                <a:cubicBezTo>
                  <a:pt x="330344" y="256282"/>
                  <a:pt x="256426" y="330200"/>
                  <a:pt x="165244" y="330200"/>
                </a:cubicBezTo>
                <a:cubicBezTo>
                  <a:pt x="74062" y="330200"/>
                  <a:pt x="144" y="256282"/>
                  <a:pt x="144" y="165100"/>
                </a:cubicBezTo>
                <a:cubicBezTo>
                  <a:pt x="125" y="140986"/>
                  <a:pt x="5475" y="117170"/>
                  <a:pt x="15805" y="95381"/>
                </a:cubicBezTo>
                <a:lnTo>
                  <a:pt x="28447" y="107740"/>
                </a:lnTo>
                <a:cubicBezTo>
                  <a:pt x="12981" y="144551"/>
                  <a:pt x="12981" y="186037"/>
                  <a:pt x="28447" y="222848"/>
                </a:cubicBezTo>
                <a:cubicBezTo>
                  <a:pt x="60233" y="298506"/>
                  <a:pt x="147334" y="334071"/>
                  <a:pt x="222992" y="302285"/>
                </a:cubicBezTo>
                <a:cubicBezTo>
                  <a:pt x="298650" y="270498"/>
                  <a:pt x="334215" y="183398"/>
                  <a:pt x="302429" y="107740"/>
                </a:cubicBezTo>
                <a:cubicBezTo>
                  <a:pt x="270642" y="32082"/>
                  <a:pt x="183542" y="-3483"/>
                  <a:pt x="107884" y="28303"/>
                </a:cubicBezTo>
                <a:lnTo>
                  <a:pt x="95525" y="15661"/>
                </a:lnTo>
                <a:cubicBezTo>
                  <a:pt x="117314" y="5331"/>
                  <a:pt x="141130" y="-19"/>
                  <a:pt x="165244" y="0"/>
                </a:cubicBezTo>
                <a:close/>
                <a:moveTo>
                  <a:pt x="49674" y="0"/>
                </a:moveTo>
                <a:cubicBezTo>
                  <a:pt x="54053" y="8"/>
                  <a:pt x="58254" y="1736"/>
                  <a:pt x="61372" y="4812"/>
                </a:cubicBezTo>
                <a:lnTo>
                  <a:pt x="110525" y="54342"/>
                </a:lnTo>
                <a:cubicBezTo>
                  <a:pt x="113609" y="57454"/>
                  <a:pt x="115339" y="61659"/>
                  <a:pt x="115336" y="66040"/>
                </a:cubicBezTo>
                <a:lnTo>
                  <a:pt x="115336" y="99060"/>
                </a:lnTo>
                <a:cubicBezTo>
                  <a:pt x="115245" y="100446"/>
                  <a:pt x="114959" y="101811"/>
                  <a:pt x="114487" y="103117"/>
                </a:cubicBezTo>
                <a:lnTo>
                  <a:pt x="171093" y="159251"/>
                </a:lnTo>
                <a:lnTo>
                  <a:pt x="171093" y="159628"/>
                </a:lnTo>
                <a:cubicBezTo>
                  <a:pt x="173698" y="162719"/>
                  <a:pt x="173698" y="167237"/>
                  <a:pt x="171093" y="170328"/>
                </a:cubicBezTo>
                <a:cubicBezTo>
                  <a:pt x="168138" y="173835"/>
                  <a:pt x="162900" y="174282"/>
                  <a:pt x="159394" y="171327"/>
                </a:cubicBezTo>
                <a:lnTo>
                  <a:pt x="103260" y="114721"/>
                </a:lnTo>
                <a:cubicBezTo>
                  <a:pt x="101955" y="115193"/>
                  <a:pt x="100589" y="115479"/>
                  <a:pt x="99204" y="115570"/>
                </a:cubicBezTo>
                <a:lnTo>
                  <a:pt x="66184" y="115570"/>
                </a:lnTo>
                <a:cubicBezTo>
                  <a:pt x="61815" y="115598"/>
                  <a:pt x="57612" y="113903"/>
                  <a:pt x="54485" y="110853"/>
                </a:cubicBezTo>
                <a:lnTo>
                  <a:pt x="4955" y="61323"/>
                </a:lnTo>
                <a:cubicBezTo>
                  <a:pt x="1749" y="58183"/>
                  <a:pt x="-40" y="53873"/>
                  <a:pt x="0" y="49385"/>
                </a:cubicBezTo>
                <a:cubicBezTo>
                  <a:pt x="79" y="40267"/>
                  <a:pt x="7536" y="32940"/>
                  <a:pt x="16654" y="33020"/>
                </a:cubicBezTo>
                <a:lnTo>
                  <a:pt x="33164" y="33020"/>
                </a:lnTo>
                <a:lnTo>
                  <a:pt x="33164" y="16510"/>
                </a:lnTo>
                <a:cubicBezTo>
                  <a:pt x="33176" y="9830"/>
                  <a:pt x="37191" y="3808"/>
                  <a:pt x="43353" y="1227"/>
                </a:cubicBezTo>
                <a:cubicBezTo>
                  <a:pt x="45358" y="405"/>
                  <a:pt x="47506" y="-12"/>
                  <a:pt x="49674" y="0"/>
                </a:cubicBezTo>
                <a:close/>
              </a:path>
            </a:pathLst>
          </a:custGeom>
          <a:solidFill>
            <a:schemeClr val="bg1"/>
          </a:solidFill>
          <a:ln w="9253" cap="flat">
            <a:noFill/>
            <a:prstDash val="solid"/>
            <a:miter/>
          </a:ln>
        </p:spPr>
        <p:txBody>
          <a:bodyPr rtlCol="0" anchor="ctr"/>
          <a:lstStyle/>
          <a:p>
            <a:endParaRPr lang="en-US"/>
          </a:p>
        </p:txBody>
      </p:sp>
      <p:sp>
        <p:nvSpPr>
          <p:cNvPr id="47" name="Freeform 45">
            <a:extLst>
              <a:ext uri="{FF2B5EF4-FFF2-40B4-BE49-F238E27FC236}">
                <a16:creationId xmlns:a16="http://schemas.microsoft.com/office/drawing/2014/main" id="{820C4D3D-608F-F748-92CE-EB970597BB01}"/>
              </a:ext>
            </a:extLst>
          </p:cNvPr>
          <p:cNvSpPr/>
          <p:nvPr/>
        </p:nvSpPr>
        <p:spPr>
          <a:xfrm>
            <a:off x="5021598" y="1016175"/>
            <a:ext cx="222072" cy="222395"/>
          </a:xfrm>
          <a:custGeom>
            <a:avLst/>
            <a:gdLst>
              <a:gd name="connsiteX0" fmla="*/ 291049 w 330200"/>
              <a:gd name="connsiteY0" fmla="*/ 278349 h 330679"/>
              <a:gd name="connsiteX1" fmla="*/ 296142 w 330200"/>
              <a:gd name="connsiteY1" fmla="*/ 288840 h 330679"/>
              <a:gd name="connsiteX2" fmla="*/ 273349 w 330200"/>
              <a:gd name="connsiteY2" fmla="*/ 329444 h 330679"/>
              <a:gd name="connsiteX3" fmla="*/ 232744 w 330200"/>
              <a:gd name="connsiteY3" fmla="*/ 306652 h 330679"/>
              <a:gd name="connsiteX4" fmla="*/ 248499 w 330200"/>
              <a:gd name="connsiteY4" fmla="*/ 301463 h 330679"/>
              <a:gd name="connsiteX5" fmla="*/ 264161 w 330200"/>
              <a:gd name="connsiteY5" fmla="*/ 313256 h 330679"/>
              <a:gd name="connsiteX6" fmla="*/ 264351 w 330200"/>
              <a:gd name="connsiteY6" fmla="*/ 313255 h 330679"/>
              <a:gd name="connsiteX7" fmla="*/ 280671 w 330200"/>
              <a:gd name="connsiteY7" fmla="*/ 296557 h 330679"/>
              <a:gd name="connsiteX8" fmla="*/ 277180 w 330200"/>
              <a:gd name="connsiteY8" fmla="*/ 287123 h 330679"/>
              <a:gd name="connsiteX9" fmla="*/ 291049 w 330200"/>
              <a:gd name="connsiteY9" fmla="*/ 278349 h 330679"/>
              <a:gd name="connsiteX10" fmla="*/ 72078 w 330200"/>
              <a:gd name="connsiteY10" fmla="*/ 277877 h 330679"/>
              <a:gd name="connsiteX11" fmla="*/ 86041 w 330200"/>
              <a:gd name="connsiteY11" fmla="*/ 287311 h 330679"/>
              <a:gd name="connsiteX12" fmla="*/ 82550 w 330200"/>
              <a:gd name="connsiteY12" fmla="*/ 296746 h 330679"/>
              <a:gd name="connsiteX13" fmla="*/ 99061 w 330200"/>
              <a:gd name="connsiteY13" fmla="*/ 313256 h 330679"/>
              <a:gd name="connsiteX14" fmla="*/ 114722 w 330200"/>
              <a:gd name="connsiteY14" fmla="*/ 301085 h 330679"/>
              <a:gd name="connsiteX15" fmla="*/ 130572 w 330200"/>
              <a:gd name="connsiteY15" fmla="*/ 306180 h 330679"/>
              <a:gd name="connsiteX16" fmla="*/ 125922 w 330200"/>
              <a:gd name="connsiteY16" fmla="*/ 315789 h 330679"/>
              <a:gd name="connsiteX17" fmla="*/ 80043 w 330200"/>
              <a:gd name="connsiteY17" fmla="*/ 323755 h 330679"/>
              <a:gd name="connsiteX18" fmla="*/ 72078 w 330200"/>
              <a:gd name="connsiteY18" fmla="*/ 277877 h 330679"/>
              <a:gd name="connsiteX19" fmla="*/ 99061 w 330200"/>
              <a:gd name="connsiteY19" fmla="*/ 115136 h 330679"/>
              <a:gd name="connsiteX20" fmla="*/ 115571 w 330200"/>
              <a:gd name="connsiteY20" fmla="*/ 131647 h 330679"/>
              <a:gd name="connsiteX21" fmla="*/ 99061 w 330200"/>
              <a:gd name="connsiteY21" fmla="*/ 148157 h 330679"/>
              <a:gd name="connsiteX22" fmla="*/ 82550 w 330200"/>
              <a:gd name="connsiteY22" fmla="*/ 131647 h 330679"/>
              <a:gd name="connsiteX23" fmla="*/ 99061 w 330200"/>
              <a:gd name="connsiteY23" fmla="*/ 115136 h 330679"/>
              <a:gd name="connsiteX24" fmla="*/ 82550 w 330200"/>
              <a:gd name="connsiteY24" fmla="*/ 65606 h 330679"/>
              <a:gd name="connsiteX25" fmla="*/ 82550 w 330200"/>
              <a:gd name="connsiteY25" fmla="*/ 102211 h 330679"/>
              <a:gd name="connsiteX26" fmla="*/ 53209 w 330200"/>
              <a:gd name="connsiteY26" fmla="*/ 148156 h 330679"/>
              <a:gd name="connsiteX27" fmla="*/ 16510 w 330200"/>
              <a:gd name="connsiteY27" fmla="*/ 148156 h 330679"/>
              <a:gd name="connsiteX28" fmla="*/ 16510 w 330200"/>
              <a:gd name="connsiteY28" fmla="*/ 197686 h 330679"/>
              <a:gd name="connsiteX29" fmla="*/ 53209 w 330200"/>
              <a:gd name="connsiteY29" fmla="*/ 197686 h 330679"/>
              <a:gd name="connsiteX30" fmla="*/ 181610 w 330200"/>
              <a:gd name="connsiteY30" fmla="*/ 280236 h 330679"/>
              <a:gd name="connsiteX31" fmla="*/ 313690 w 330200"/>
              <a:gd name="connsiteY31" fmla="*/ 172968 h 330679"/>
              <a:gd name="connsiteX32" fmla="*/ 181610 w 330200"/>
              <a:gd name="connsiteY32" fmla="*/ 65606 h 330679"/>
              <a:gd name="connsiteX33" fmla="*/ 138684 w 330200"/>
              <a:gd name="connsiteY33" fmla="*/ 71550 h 330679"/>
              <a:gd name="connsiteX34" fmla="*/ 181610 w 330200"/>
              <a:gd name="connsiteY34" fmla="*/ 49096 h 330679"/>
              <a:gd name="connsiteX35" fmla="*/ 330200 w 330200"/>
              <a:gd name="connsiteY35" fmla="*/ 172968 h 330679"/>
              <a:gd name="connsiteX36" fmla="*/ 181610 w 330200"/>
              <a:gd name="connsiteY36" fmla="*/ 296746 h 330679"/>
              <a:gd name="connsiteX37" fmla="*/ 41605 w 330200"/>
              <a:gd name="connsiteY37" fmla="*/ 214196 h 330679"/>
              <a:gd name="connsiteX38" fmla="*/ 16510 w 330200"/>
              <a:gd name="connsiteY38" fmla="*/ 214196 h 330679"/>
              <a:gd name="connsiteX39" fmla="*/ 0 w 330200"/>
              <a:gd name="connsiteY39" fmla="*/ 197686 h 330679"/>
              <a:gd name="connsiteX40" fmla="*/ 0 w 330200"/>
              <a:gd name="connsiteY40" fmla="*/ 148156 h 330679"/>
              <a:gd name="connsiteX41" fmla="*/ 16510 w 330200"/>
              <a:gd name="connsiteY41" fmla="*/ 131646 h 330679"/>
              <a:gd name="connsiteX42" fmla="*/ 41605 w 330200"/>
              <a:gd name="connsiteY42" fmla="*/ 131646 h 330679"/>
              <a:gd name="connsiteX43" fmla="*/ 66040 w 330200"/>
              <a:gd name="connsiteY43" fmla="*/ 95230 h 330679"/>
              <a:gd name="connsiteX44" fmla="*/ 66040 w 330200"/>
              <a:gd name="connsiteY44" fmla="*/ 65606 h 330679"/>
              <a:gd name="connsiteX45" fmla="*/ 82550 w 330200"/>
              <a:gd name="connsiteY45" fmla="*/ 49190 h 330679"/>
              <a:gd name="connsiteX46" fmla="*/ 84248 w 330200"/>
              <a:gd name="connsiteY46" fmla="*/ 49190 h 330679"/>
              <a:gd name="connsiteX47" fmla="*/ 137269 w 330200"/>
              <a:gd name="connsiteY47" fmla="*/ 54757 h 330679"/>
              <a:gd name="connsiteX48" fmla="*/ 181610 w 330200"/>
              <a:gd name="connsiteY48" fmla="*/ 49096 h 330679"/>
              <a:gd name="connsiteX49" fmla="*/ 248117 w 330200"/>
              <a:gd name="connsiteY49" fmla="*/ 3 h 330679"/>
              <a:gd name="connsiteX50" fmla="*/ 267270 w 330200"/>
              <a:gd name="connsiteY50" fmla="*/ 4134 h 330679"/>
              <a:gd name="connsiteX51" fmla="*/ 292747 w 330200"/>
              <a:gd name="connsiteY51" fmla="*/ 69096 h 330679"/>
              <a:gd name="connsiteX52" fmla="*/ 278784 w 330200"/>
              <a:gd name="connsiteY52" fmla="*/ 59662 h 330679"/>
              <a:gd name="connsiteX53" fmla="*/ 280671 w 330200"/>
              <a:gd name="connsiteY53" fmla="*/ 49096 h 330679"/>
              <a:gd name="connsiteX54" fmla="*/ 247651 w 330200"/>
              <a:gd name="connsiteY54" fmla="*/ 16076 h 330679"/>
              <a:gd name="connsiteX55" fmla="*/ 217366 w 330200"/>
              <a:gd name="connsiteY55" fmla="*/ 35699 h 330679"/>
              <a:gd name="connsiteX56" fmla="*/ 200856 w 330200"/>
              <a:gd name="connsiteY56" fmla="*/ 33340 h 330679"/>
              <a:gd name="connsiteX57" fmla="*/ 202307 w 330200"/>
              <a:gd name="connsiteY57" fmla="*/ 29611 h 330679"/>
              <a:gd name="connsiteX58" fmla="*/ 229512 w 330200"/>
              <a:gd name="connsiteY58" fmla="*/ 3419 h 330679"/>
              <a:gd name="connsiteX59" fmla="*/ 248117 w 330200"/>
              <a:gd name="connsiteY59" fmla="*/ 3 h 33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200" h="330679">
                <a:moveTo>
                  <a:pt x="291049" y="278349"/>
                </a:moveTo>
                <a:cubicBezTo>
                  <a:pt x="293357" y="281515"/>
                  <a:pt x="295082" y="285068"/>
                  <a:pt x="296142" y="288840"/>
                </a:cubicBezTo>
                <a:cubicBezTo>
                  <a:pt x="301060" y="306347"/>
                  <a:pt x="290856" y="324526"/>
                  <a:pt x="273349" y="329444"/>
                </a:cubicBezTo>
                <a:cubicBezTo>
                  <a:pt x="255843" y="334363"/>
                  <a:pt x="237663" y="324158"/>
                  <a:pt x="232744" y="306652"/>
                </a:cubicBezTo>
                <a:cubicBezTo>
                  <a:pt x="238122" y="305142"/>
                  <a:pt x="243405" y="303444"/>
                  <a:pt x="248499" y="301463"/>
                </a:cubicBezTo>
                <a:cubicBezTo>
                  <a:pt x="250514" y="308441"/>
                  <a:pt x="256898" y="313247"/>
                  <a:pt x="264161" y="313256"/>
                </a:cubicBezTo>
                <a:cubicBezTo>
                  <a:pt x="264224" y="313256"/>
                  <a:pt x="264288" y="313256"/>
                  <a:pt x="264351" y="313255"/>
                </a:cubicBezTo>
                <a:cubicBezTo>
                  <a:pt x="273469" y="313151"/>
                  <a:pt x="280775" y="305675"/>
                  <a:pt x="280671" y="296557"/>
                </a:cubicBezTo>
                <a:cubicBezTo>
                  <a:pt x="280570" y="293115"/>
                  <a:pt x="279344" y="289802"/>
                  <a:pt x="277180" y="287123"/>
                </a:cubicBezTo>
                <a:cubicBezTo>
                  <a:pt x="281954" y="284444"/>
                  <a:pt x="286583" y="281515"/>
                  <a:pt x="291049" y="278349"/>
                </a:cubicBezTo>
                <a:close/>
                <a:moveTo>
                  <a:pt x="72078" y="277877"/>
                </a:moveTo>
                <a:cubicBezTo>
                  <a:pt x="76558" y="281272"/>
                  <a:pt x="81219" y="284421"/>
                  <a:pt x="86041" y="287311"/>
                </a:cubicBezTo>
                <a:cubicBezTo>
                  <a:pt x="83896" y="290000"/>
                  <a:pt x="82672" y="293308"/>
                  <a:pt x="82550" y="296746"/>
                </a:cubicBezTo>
                <a:cubicBezTo>
                  <a:pt x="82602" y="305842"/>
                  <a:pt x="89964" y="313204"/>
                  <a:pt x="99061" y="313256"/>
                </a:cubicBezTo>
                <a:cubicBezTo>
                  <a:pt x="106430" y="313200"/>
                  <a:pt x="112848" y="308212"/>
                  <a:pt x="114722" y="301085"/>
                </a:cubicBezTo>
                <a:cubicBezTo>
                  <a:pt x="119816" y="302972"/>
                  <a:pt x="125194" y="304670"/>
                  <a:pt x="130572" y="306180"/>
                </a:cubicBezTo>
                <a:cubicBezTo>
                  <a:pt x="129555" y="309615"/>
                  <a:pt x="127984" y="312860"/>
                  <a:pt x="125922" y="315789"/>
                </a:cubicBezTo>
                <a:cubicBezTo>
                  <a:pt x="115453" y="330658"/>
                  <a:pt x="94913" y="334224"/>
                  <a:pt x="80043" y="323755"/>
                </a:cubicBezTo>
                <a:cubicBezTo>
                  <a:pt x="65175" y="313285"/>
                  <a:pt x="61609" y="292745"/>
                  <a:pt x="72078" y="277877"/>
                </a:cubicBezTo>
                <a:close/>
                <a:moveTo>
                  <a:pt x="99061" y="115136"/>
                </a:moveTo>
                <a:cubicBezTo>
                  <a:pt x="108179" y="115136"/>
                  <a:pt x="115571" y="122528"/>
                  <a:pt x="115571" y="131647"/>
                </a:cubicBezTo>
                <a:cubicBezTo>
                  <a:pt x="115571" y="140765"/>
                  <a:pt x="108179" y="148157"/>
                  <a:pt x="99061" y="148157"/>
                </a:cubicBezTo>
                <a:cubicBezTo>
                  <a:pt x="89942" y="148157"/>
                  <a:pt x="82550" y="140765"/>
                  <a:pt x="82550" y="131647"/>
                </a:cubicBezTo>
                <a:cubicBezTo>
                  <a:pt x="82550" y="122528"/>
                  <a:pt x="89942" y="115136"/>
                  <a:pt x="99061" y="115136"/>
                </a:cubicBezTo>
                <a:close/>
                <a:moveTo>
                  <a:pt x="82550" y="65606"/>
                </a:moveTo>
                <a:lnTo>
                  <a:pt x="82550" y="102211"/>
                </a:lnTo>
                <a:cubicBezTo>
                  <a:pt x="68793" y="114589"/>
                  <a:pt x="58652" y="130468"/>
                  <a:pt x="53209" y="148156"/>
                </a:cubicBezTo>
                <a:lnTo>
                  <a:pt x="16510" y="148156"/>
                </a:lnTo>
                <a:lnTo>
                  <a:pt x="16510" y="197686"/>
                </a:lnTo>
                <a:lnTo>
                  <a:pt x="53209" y="197686"/>
                </a:lnTo>
                <a:cubicBezTo>
                  <a:pt x="66983" y="244857"/>
                  <a:pt x="119155" y="280236"/>
                  <a:pt x="181610" y="280236"/>
                </a:cubicBezTo>
                <a:cubicBezTo>
                  <a:pt x="254726" y="280236"/>
                  <a:pt x="313690" y="232310"/>
                  <a:pt x="313690" y="172968"/>
                </a:cubicBezTo>
                <a:cubicBezTo>
                  <a:pt x="313690" y="113627"/>
                  <a:pt x="254537" y="65606"/>
                  <a:pt x="181610" y="65606"/>
                </a:cubicBezTo>
                <a:cubicBezTo>
                  <a:pt x="167097" y="65610"/>
                  <a:pt x="152653" y="67610"/>
                  <a:pt x="138684" y="71550"/>
                </a:cubicBezTo>
                <a:close/>
                <a:moveTo>
                  <a:pt x="181610" y="49096"/>
                </a:moveTo>
                <a:cubicBezTo>
                  <a:pt x="263500" y="49096"/>
                  <a:pt x="330200" y="104664"/>
                  <a:pt x="330200" y="172968"/>
                </a:cubicBezTo>
                <a:cubicBezTo>
                  <a:pt x="330200" y="241178"/>
                  <a:pt x="263500" y="296746"/>
                  <a:pt x="181610" y="296746"/>
                </a:cubicBezTo>
                <a:cubicBezTo>
                  <a:pt x="117929" y="296746"/>
                  <a:pt x="62266" y="263726"/>
                  <a:pt x="41605" y="214196"/>
                </a:cubicBezTo>
                <a:lnTo>
                  <a:pt x="16510" y="214196"/>
                </a:lnTo>
                <a:cubicBezTo>
                  <a:pt x="7392" y="214196"/>
                  <a:pt x="0" y="206804"/>
                  <a:pt x="0" y="197686"/>
                </a:cubicBezTo>
                <a:lnTo>
                  <a:pt x="0" y="148156"/>
                </a:lnTo>
                <a:cubicBezTo>
                  <a:pt x="0" y="139038"/>
                  <a:pt x="7392" y="131646"/>
                  <a:pt x="16510" y="131646"/>
                </a:cubicBezTo>
                <a:lnTo>
                  <a:pt x="41605" y="131646"/>
                </a:lnTo>
                <a:cubicBezTo>
                  <a:pt x="47456" y="118116"/>
                  <a:pt x="55737" y="105773"/>
                  <a:pt x="66040" y="95230"/>
                </a:cubicBezTo>
                <a:lnTo>
                  <a:pt x="66040" y="65606"/>
                </a:lnTo>
                <a:cubicBezTo>
                  <a:pt x="66092" y="56525"/>
                  <a:pt x="73468" y="49190"/>
                  <a:pt x="82550" y="49190"/>
                </a:cubicBezTo>
                <a:lnTo>
                  <a:pt x="84248" y="49190"/>
                </a:lnTo>
                <a:lnTo>
                  <a:pt x="137269" y="54757"/>
                </a:lnTo>
                <a:cubicBezTo>
                  <a:pt x="151749" y="50997"/>
                  <a:pt x="166649" y="49095"/>
                  <a:pt x="181610" y="49096"/>
                </a:cubicBezTo>
                <a:close/>
                <a:moveTo>
                  <a:pt x="248117" y="3"/>
                </a:moveTo>
                <a:cubicBezTo>
                  <a:pt x="254526" y="77"/>
                  <a:pt x="261026" y="1408"/>
                  <a:pt x="267270" y="4134"/>
                </a:cubicBezTo>
                <a:cubicBezTo>
                  <a:pt x="292244" y="15038"/>
                  <a:pt x="303650" y="44122"/>
                  <a:pt x="292747" y="69096"/>
                </a:cubicBezTo>
                <a:cubicBezTo>
                  <a:pt x="288218" y="65983"/>
                  <a:pt x="283596" y="62775"/>
                  <a:pt x="278784" y="59662"/>
                </a:cubicBezTo>
                <a:cubicBezTo>
                  <a:pt x="279999" y="56270"/>
                  <a:pt x="280636" y="52698"/>
                  <a:pt x="280671" y="49096"/>
                </a:cubicBezTo>
                <a:cubicBezTo>
                  <a:pt x="280671" y="30859"/>
                  <a:pt x="265888" y="16076"/>
                  <a:pt x="247651" y="16076"/>
                </a:cubicBezTo>
                <a:cubicBezTo>
                  <a:pt x="234558" y="16035"/>
                  <a:pt x="222678" y="23733"/>
                  <a:pt x="217366" y="35699"/>
                </a:cubicBezTo>
                <a:cubicBezTo>
                  <a:pt x="211988" y="34661"/>
                  <a:pt x="206422" y="33906"/>
                  <a:pt x="200856" y="33340"/>
                </a:cubicBezTo>
                <a:cubicBezTo>
                  <a:pt x="201289" y="32078"/>
                  <a:pt x="201773" y="30834"/>
                  <a:pt x="202307" y="29611"/>
                </a:cubicBezTo>
                <a:cubicBezTo>
                  <a:pt x="207759" y="17124"/>
                  <a:pt x="217756" y="8029"/>
                  <a:pt x="229512" y="3419"/>
                </a:cubicBezTo>
                <a:cubicBezTo>
                  <a:pt x="235390" y="1113"/>
                  <a:pt x="241708" y="-71"/>
                  <a:pt x="248117" y="3"/>
                </a:cubicBezTo>
                <a:close/>
              </a:path>
            </a:pathLst>
          </a:custGeom>
          <a:solidFill>
            <a:schemeClr val="bg1"/>
          </a:solidFill>
          <a:ln w="9253" cap="flat">
            <a:noFill/>
            <a:prstDash val="solid"/>
            <a:miter/>
          </a:ln>
        </p:spPr>
        <p:txBody>
          <a:bodyPr rtlCol="0" anchor="ctr"/>
          <a:lstStyle/>
          <a:p>
            <a:endParaRPr lang="en-US"/>
          </a:p>
        </p:txBody>
      </p:sp>
      <p:sp>
        <p:nvSpPr>
          <p:cNvPr id="48" name="Freeform 46">
            <a:extLst>
              <a:ext uri="{FF2B5EF4-FFF2-40B4-BE49-F238E27FC236}">
                <a16:creationId xmlns:a16="http://schemas.microsoft.com/office/drawing/2014/main" id="{0FA079B5-0573-1642-804A-FAC14E630852}"/>
              </a:ext>
            </a:extLst>
          </p:cNvPr>
          <p:cNvSpPr/>
          <p:nvPr/>
        </p:nvSpPr>
        <p:spPr>
          <a:xfrm>
            <a:off x="3037980" y="3064662"/>
            <a:ext cx="222073" cy="222105"/>
          </a:xfrm>
          <a:custGeom>
            <a:avLst/>
            <a:gdLst>
              <a:gd name="connsiteX0" fmla="*/ 99060 w 330201"/>
              <a:gd name="connsiteY0" fmla="*/ 313690 h 330247"/>
              <a:gd name="connsiteX1" fmla="*/ 231140 w 330201"/>
              <a:gd name="connsiteY1" fmla="*/ 313690 h 330247"/>
              <a:gd name="connsiteX2" fmla="*/ 232907 w 330201"/>
              <a:gd name="connsiteY2" fmla="*/ 313690 h 330247"/>
              <a:gd name="connsiteX3" fmla="*/ 240278 w 330201"/>
              <a:gd name="connsiteY3" fmla="*/ 322829 h 330247"/>
              <a:gd name="connsiteX4" fmla="*/ 231140 w 330201"/>
              <a:gd name="connsiteY4" fmla="*/ 330200 h 330247"/>
              <a:gd name="connsiteX5" fmla="*/ 99060 w 330201"/>
              <a:gd name="connsiteY5" fmla="*/ 330200 h 330247"/>
              <a:gd name="connsiteX6" fmla="*/ 97292 w 330201"/>
              <a:gd name="connsiteY6" fmla="*/ 330200 h 330247"/>
              <a:gd name="connsiteX7" fmla="*/ 89921 w 330201"/>
              <a:gd name="connsiteY7" fmla="*/ 321061 h 330247"/>
              <a:gd name="connsiteX8" fmla="*/ 99060 w 330201"/>
              <a:gd name="connsiteY8" fmla="*/ 313690 h 330247"/>
              <a:gd name="connsiteX9" fmla="*/ 280671 w 330201"/>
              <a:gd name="connsiteY9" fmla="*/ 101701 h 330247"/>
              <a:gd name="connsiteX10" fmla="*/ 247650 w 330201"/>
              <a:gd name="connsiteY10" fmla="*/ 198121 h 330247"/>
              <a:gd name="connsiteX11" fmla="*/ 280671 w 330201"/>
              <a:gd name="connsiteY11" fmla="*/ 214631 h 330247"/>
              <a:gd name="connsiteX12" fmla="*/ 313691 w 330201"/>
              <a:gd name="connsiteY12" fmla="*/ 198121 h 330247"/>
              <a:gd name="connsiteX13" fmla="*/ 280671 w 330201"/>
              <a:gd name="connsiteY13" fmla="*/ 101701 h 330247"/>
              <a:gd name="connsiteX14" fmla="*/ 49530 w 330201"/>
              <a:gd name="connsiteY14" fmla="*/ 101701 h 330247"/>
              <a:gd name="connsiteX15" fmla="*/ 16510 w 330201"/>
              <a:gd name="connsiteY15" fmla="*/ 198121 h 330247"/>
              <a:gd name="connsiteX16" fmla="*/ 49530 w 330201"/>
              <a:gd name="connsiteY16" fmla="*/ 214631 h 330247"/>
              <a:gd name="connsiteX17" fmla="*/ 82551 w 330201"/>
              <a:gd name="connsiteY17" fmla="*/ 198121 h 330247"/>
              <a:gd name="connsiteX18" fmla="*/ 49530 w 330201"/>
              <a:gd name="connsiteY18" fmla="*/ 101701 h 330247"/>
              <a:gd name="connsiteX19" fmla="*/ 280671 w 330201"/>
              <a:gd name="connsiteY19" fmla="*/ 74342 h 330247"/>
              <a:gd name="connsiteX20" fmla="*/ 330201 w 330201"/>
              <a:gd name="connsiteY20" fmla="*/ 198121 h 330247"/>
              <a:gd name="connsiteX21" fmla="*/ 280671 w 330201"/>
              <a:gd name="connsiteY21" fmla="*/ 231141 h 330247"/>
              <a:gd name="connsiteX22" fmla="*/ 231140 w 330201"/>
              <a:gd name="connsiteY22" fmla="*/ 198121 h 330247"/>
              <a:gd name="connsiteX23" fmla="*/ 280671 w 330201"/>
              <a:gd name="connsiteY23" fmla="*/ 74342 h 330247"/>
              <a:gd name="connsiteX24" fmla="*/ 49530 w 330201"/>
              <a:gd name="connsiteY24" fmla="*/ 74342 h 330247"/>
              <a:gd name="connsiteX25" fmla="*/ 99061 w 330201"/>
              <a:gd name="connsiteY25" fmla="*/ 198121 h 330247"/>
              <a:gd name="connsiteX26" fmla="*/ 49530 w 330201"/>
              <a:gd name="connsiteY26" fmla="*/ 231141 h 330247"/>
              <a:gd name="connsiteX27" fmla="*/ 0 w 330201"/>
              <a:gd name="connsiteY27" fmla="*/ 198121 h 330247"/>
              <a:gd name="connsiteX28" fmla="*/ 49530 w 330201"/>
              <a:gd name="connsiteY28" fmla="*/ 74342 h 330247"/>
              <a:gd name="connsiteX29" fmla="*/ 165477 w 330201"/>
              <a:gd name="connsiteY29" fmla="*/ 0 h 330247"/>
              <a:gd name="connsiteX30" fmla="*/ 173779 w 330201"/>
              <a:gd name="connsiteY30" fmla="*/ 8302 h 330247"/>
              <a:gd name="connsiteX31" fmla="*/ 173779 w 330201"/>
              <a:gd name="connsiteY31" fmla="*/ 26605 h 330247"/>
              <a:gd name="connsiteX32" fmla="*/ 249254 w 330201"/>
              <a:gd name="connsiteY32" fmla="*/ 41794 h 330247"/>
              <a:gd name="connsiteX33" fmla="*/ 280670 w 330201"/>
              <a:gd name="connsiteY33" fmla="*/ 41794 h 330247"/>
              <a:gd name="connsiteX34" fmla="*/ 288878 w 330201"/>
              <a:gd name="connsiteY34" fmla="*/ 50002 h 330247"/>
              <a:gd name="connsiteX35" fmla="*/ 280670 w 330201"/>
              <a:gd name="connsiteY35" fmla="*/ 58210 h 330247"/>
              <a:gd name="connsiteX36" fmla="*/ 247650 w 330201"/>
              <a:gd name="connsiteY36" fmla="*/ 58210 h 330247"/>
              <a:gd name="connsiteX37" fmla="*/ 173402 w 330201"/>
              <a:gd name="connsiteY37" fmla="*/ 43586 h 330247"/>
              <a:gd name="connsiteX38" fmla="*/ 173402 w 330201"/>
              <a:gd name="connsiteY38" fmla="*/ 288879 h 330247"/>
              <a:gd name="connsiteX39" fmla="*/ 165100 w 330201"/>
              <a:gd name="connsiteY39" fmla="*/ 297181 h 330247"/>
              <a:gd name="connsiteX40" fmla="*/ 156798 w 330201"/>
              <a:gd name="connsiteY40" fmla="*/ 288879 h 330247"/>
              <a:gd name="connsiteX41" fmla="*/ 156798 w 330201"/>
              <a:gd name="connsiteY41" fmla="*/ 43209 h 330247"/>
              <a:gd name="connsiteX42" fmla="*/ 84154 w 330201"/>
              <a:gd name="connsiteY42" fmla="*/ 57738 h 330247"/>
              <a:gd name="connsiteX43" fmla="*/ 49530 w 330201"/>
              <a:gd name="connsiteY43" fmla="*/ 57738 h 330247"/>
              <a:gd name="connsiteX44" fmla="*/ 41322 w 330201"/>
              <a:gd name="connsiteY44" fmla="*/ 49530 h 330247"/>
              <a:gd name="connsiteX45" fmla="*/ 49530 w 330201"/>
              <a:gd name="connsiteY45" fmla="*/ 41322 h 330247"/>
              <a:gd name="connsiteX46" fmla="*/ 82550 w 330201"/>
              <a:gd name="connsiteY46" fmla="*/ 41322 h 330247"/>
              <a:gd name="connsiteX47" fmla="*/ 157175 w 330201"/>
              <a:gd name="connsiteY47" fmla="*/ 26227 h 330247"/>
              <a:gd name="connsiteX48" fmla="*/ 157175 w 330201"/>
              <a:gd name="connsiteY48" fmla="*/ 8302 h 330247"/>
              <a:gd name="connsiteX49" fmla="*/ 165477 w 330201"/>
              <a:gd name="connsiteY49" fmla="*/ 0 h 3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0201" h="330247">
                <a:moveTo>
                  <a:pt x="99060" y="313690"/>
                </a:moveTo>
                <a:lnTo>
                  <a:pt x="231140" y="313690"/>
                </a:lnTo>
                <a:cubicBezTo>
                  <a:pt x="231727" y="313627"/>
                  <a:pt x="232320" y="313627"/>
                  <a:pt x="232907" y="313690"/>
                </a:cubicBezTo>
                <a:cubicBezTo>
                  <a:pt x="237466" y="314178"/>
                  <a:pt x="240766" y="318269"/>
                  <a:pt x="240278" y="322829"/>
                </a:cubicBezTo>
                <a:cubicBezTo>
                  <a:pt x="239790" y="327388"/>
                  <a:pt x="235699" y="330688"/>
                  <a:pt x="231140" y="330200"/>
                </a:cubicBezTo>
                <a:lnTo>
                  <a:pt x="99060" y="330200"/>
                </a:lnTo>
                <a:cubicBezTo>
                  <a:pt x="98472" y="330263"/>
                  <a:pt x="97880" y="330263"/>
                  <a:pt x="97292" y="330200"/>
                </a:cubicBezTo>
                <a:cubicBezTo>
                  <a:pt x="92733" y="329712"/>
                  <a:pt x="89433" y="325620"/>
                  <a:pt x="89921" y="321061"/>
                </a:cubicBezTo>
                <a:cubicBezTo>
                  <a:pt x="90409" y="316502"/>
                  <a:pt x="94501" y="313202"/>
                  <a:pt x="99060" y="313690"/>
                </a:cubicBezTo>
                <a:close/>
                <a:moveTo>
                  <a:pt x="280671" y="101701"/>
                </a:moveTo>
                <a:cubicBezTo>
                  <a:pt x="266520" y="129061"/>
                  <a:pt x="247650" y="186422"/>
                  <a:pt x="247650" y="198121"/>
                </a:cubicBezTo>
                <a:cubicBezTo>
                  <a:pt x="247650" y="205197"/>
                  <a:pt x="260481" y="214631"/>
                  <a:pt x="280671" y="214631"/>
                </a:cubicBezTo>
                <a:cubicBezTo>
                  <a:pt x="300860" y="214631"/>
                  <a:pt x="313691" y="204819"/>
                  <a:pt x="313691" y="198121"/>
                </a:cubicBezTo>
                <a:cubicBezTo>
                  <a:pt x="313597" y="186611"/>
                  <a:pt x="294539" y="129061"/>
                  <a:pt x="280671" y="101701"/>
                </a:cubicBezTo>
                <a:close/>
                <a:moveTo>
                  <a:pt x="49530" y="101701"/>
                </a:moveTo>
                <a:cubicBezTo>
                  <a:pt x="35379" y="129061"/>
                  <a:pt x="16510" y="186422"/>
                  <a:pt x="16510" y="198121"/>
                </a:cubicBezTo>
                <a:cubicBezTo>
                  <a:pt x="16510" y="205197"/>
                  <a:pt x="29341" y="214631"/>
                  <a:pt x="49530" y="214631"/>
                </a:cubicBezTo>
                <a:cubicBezTo>
                  <a:pt x="69720" y="214631"/>
                  <a:pt x="82551" y="204819"/>
                  <a:pt x="82551" y="198121"/>
                </a:cubicBezTo>
                <a:cubicBezTo>
                  <a:pt x="82457" y="186611"/>
                  <a:pt x="63399" y="129061"/>
                  <a:pt x="49530" y="101701"/>
                </a:cubicBezTo>
                <a:close/>
                <a:moveTo>
                  <a:pt x="280671" y="74342"/>
                </a:moveTo>
                <a:cubicBezTo>
                  <a:pt x="297181" y="82550"/>
                  <a:pt x="330201" y="179913"/>
                  <a:pt x="330201" y="198121"/>
                </a:cubicBezTo>
                <a:cubicBezTo>
                  <a:pt x="330201" y="216329"/>
                  <a:pt x="308030" y="231141"/>
                  <a:pt x="280671" y="231141"/>
                </a:cubicBezTo>
                <a:cubicBezTo>
                  <a:pt x="253311" y="231141"/>
                  <a:pt x="231140" y="216329"/>
                  <a:pt x="231140" y="198121"/>
                </a:cubicBezTo>
                <a:cubicBezTo>
                  <a:pt x="231140" y="179913"/>
                  <a:pt x="264160" y="82550"/>
                  <a:pt x="280671" y="74342"/>
                </a:cubicBezTo>
                <a:close/>
                <a:moveTo>
                  <a:pt x="49530" y="74342"/>
                </a:moveTo>
                <a:cubicBezTo>
                  <a:pt x="66041" y="82550"/>
                  <a:pt x="99061" y="179913"/>
                  <a:pt x="99061" y="198121"/>
                </a:cubicBezTo>
                <a:cubicBezTo>
                  <a:pt x="99061" y="216329"/>
                  <a:pt x="76890" y="231141"/>
                  <a:pt x="49530" y="231141"/>
                </a:cubicBezTo>
                <a:cubicBezTo>
                  <a:pt x="22171" y="231141"/>
                  <a:pt x="0" y="216329"/>
                  <a:pt x="0" y="198121"/>
                </a:cubicBezTo>
                <a:cubicBezTo>
                  <a:pt x="0" y="179913"/>
                  <a:pt x="33020" y="82550"/>
                  <a:pt x="49530" y="74342"/>
                </a:cubicBezTo>
                <a:close/>
                <a:moveTo>
                  <a:pt x="165477" y="0"/>
                </a:moveTo>
                <a:cubicBezTo>
                  <a:pt x="170062" y="0"/>
                  <a:pt x="173779" y="3717"/>
                  <a:pt x="173779" y="8302"/>
                </a:cubicBezTo>
                <a:lnTo>
                  <a:pt x="173779" y="26605"/>
                </a:lnTo>
                <a:lnTo>
                  <a:pt x="249254" y="41794"/>
                </a:lnTo>
                <a:lnTo>
                  <a:pt x="280670" y="41794"/>
                </a:lnTo>
                <a:cubicBezTo>
                  <a:pt x="285203" y="41794"/>
                  <a:pt x="288878" y="45469"/>
                  <a:pt x="288878" y="50002"/>
                </a:cubicBezTo>
                <a:cubicBezTo>
                  <a:pt x="288878" y="54535"/>
                  <a:pt x="285203" y="58210"/>
                  <a:pt x="280670" y="58210"/>
                </a:cubicBezTo>
                <a:lnTo>
                  <a:pt x="247650" y="58210"/>
                </a:lnTo>
                <a:lnTo>
                  <a:pt x="173402" y="43586"/>
                </a:lnTo>
                <a:lnTo>
                  <a:pt x="173402" y="288879"/>
                </a:lnTo>
                <a:cubicBezTo>
                  <a:pt x="173402" y="293464"/>
                  <a:pt x="169685" y="297181"/>
                  <a:pt x="165100" y="297181"/>
                </a:cubicBezTo>
                <a:cubicBezTo>
                  <a:pt x="160515" y="297181"/>
                  <a:pt x="156798" y="293464"/>
                  <a:pt x="156798" y="288879"/>
                </a:cubicBezTo>
                <a:lnTo>
                  <a:pt x="156798" y="43209"/>
                </a:lnTo>
                <a:lnTo>
                  <a:pt x="84154" y="57738"/>
                </a:lnTo>
                <a:lnTo>
                  <a:pt x="49530" y="57738"/>
                </a:lnTo>
                <a:cubicBezTo>
                  <a:pt x="44997" y="57738"/>
                  <a:pt x="41322" y="54063"/>
                  <a:pt x="41322" y="49530"/>
                </a:cubicBezTo>
                <a:cubicBezTo>
                  <a:pt x="41322" y="44997"/>
                  <a:pt x="44997" y="41322"/>
                  <a:pt x="49530" y="41322"/>
                </a:cubicBezTo>
                <a:lnTo>
                  <a:pt x="82550" y="41322"/>
                </a:lnTo>
                <a:lnTo>
                  <a:pt x="157175" y="26227"/>
                </a:lnTo>
                <a:lnTo>
                  <a:pt x="157175" y="8302"/>
                </a:lnTo>
                <a:cubicBezTo>
                  <a:pt x="157175" y="3717"/>
                  <a:pt x="160892" y="0"/>
                  <a:pt x="165477" y="0"/>
                </a:cubicBezTo>
                <a:close/>
              </a:path>
            </a:pathLst>
          </a:custGeom>
          <a:solidFill>
            <a:schemeClr val="bg1"/>
          </a:solidFill>
          <a:ln w="9253" cap="flat">
            <a:noFill/>
            <a:prstDash val="solid"/>
            <a:miter/>
          </a:ln>
        </p:spPr>
        <p:txBody>
          <a:bodyPr rtlCol="0" anchor="ctr"/>
          <a:lstStyle/>
          <a:p>
            <a:endParaRPr lang="en-US"/>
          </a:p>
        </p:txBody>
      </p:sp>
      <p:sp>
        <p:nvSpPr>
          <p:cNvPr id="49" name="Graphic 12">
            <a:extLst>
              <a:ext uri="{FF2B5EF4-FFF2-40B4-BE49-F238E27FC236}">
                <a16:creationId xmlns:a16="http://schemas.microsoft.com/office/drawing/2014/main" id="{E62A9067-1235-8C4E-9CF7-4A90F473B522}"/>
              </a:ext>
            </a:extLst>
          </p:cNvPr>
          <p:cNvSpPr/>
          <p:nvPr/>
        </p:nvSpPr>
        <p:spPr>
          <a:xfrm>
            <a:off x="5876771" y="1868243"/>
            <a:ext cx="183307" cy="188698"/>
          </a:xfrm>
          <a:custGeom>
            <a:avLst/>
            <a:gdLst>
              <a:gd name="connsiteX0" fmla="*/ 323861 w 320765"/>
              <a:gd name="connsiteY0" fmla="*/ 3774 h 330200"/>
              <a:gd name="connsiteX1" fmla="*/ 313389 w 320765"/>
              <a:gd name="connsiteY1" fmla="*/ 0 h 330200"/>
              <a:gd name="connsiteX2" fmla="*/ 306031 w 320765"/>
              <a:gd name="connsiteY2" fmla="*/ 1698 h 330200"/>
              <a:gd name="connsiteX3" fmla="*/ 9134 w 320765"/>
              <a:gd name="connsiteY3" fmla="*/ 150288 h 330200"/>
              <a:gd name="connsiteX4" fmla="*/ 1745 w 320765"/>
              <a:gd name="connsiteY4" fmla="*/ 172437 h 330200"/>
              <a:gd name="connsiteX5" fmla="*/ 7058 w 320765"/>
              <a:gd name="connsiteY5" fmla="*/ 178591 h 330200"/>
              <a:gd name="connsiteX6" fmla="*/ 82532 w 320765"/>
              <a:gd name="connsiteY6" fmla="*/ 230857 h 330200"/>
              <a:gd name="connsiteX7" fmla="*/ 82532 w 320765"/>
              <a:gd name="connsiteY7" fmla="*/ 313596 h 330200"/>
              <a:gd name="connsiteX8" fmla="*/ 94042 w 320765"/>
              <a:gd name="connsiteY8" fmla="*/ 329351 h 330200"/>
              <a:gd name="connsiteX9" fmla="*/ 99137 w 320765"/>
              <a:gd name="connsiteY9" fmla="*/ 330200 h 330200"/>
              <a:gd name="connsiteX10" fmla="*/ 112533 w 320765"/>
              <a:gd name="connsiteY10" fmla="*/ 323313 h 330200"/>
              <a:gd name="connsiteX11" fmla="*/ 147063 w 320765"/>
              <a:gd name="connsiteY11" fmla="*/ 275481 h 330200"/>
              <a:gd name="connsiteX12" fmla="*/ 221782 w 320765"/>
              <a:gd name="connsiteY12" fmla="*/ 327275 h 330200"/>
              <a:gd name="connsiteX13" fmla="*/ 244754 w 320765"/>
              <a:gd name="connsiteY13" fmla="*/ 323096 h 330200"/>
              <a:gd name="connsiteX14" fmla="*/ 247161 w 320765"/>
              <a:gd name="connsiteY14" fmla="*/ 317841 h 330200"/>
              <a:gd name="connsiteX15" fmla="*/ 329711 w 320765"/>
              <a:gd name="connsiteY15" fmla="*/ 20661 h 330200"/>
              <a:gd name="connsiteX16" fmla="*/ 323861 w 320765"/>
              <a:gd name="connsiteY16" fmla="*/ 3774 h 330200"/>
              <a:gd name="connsiteX17" fmla="*/ 90174 w 320765"/>
              <a:gd name="connsiteY17" fmla="*/ 216328 h 330200"/>
              <a:gd name="connsiteX18" fmla="*/ 16209 w 320765"/>
              <a:gd name="connsiteY18" fmla="*/ 165100 h 330200"/>
              <a:gd name="connsiteX19" fmla="*/ 266690 w 320765"/>
              <a:gd name="connsiteY19" fmla="*/ 39813 h 330200"/>
              <a:gd name="connsiteX20" fmla="*/ 98759 w 320765"/>
              <a:gd name="connsiteY20" fmla="*/ 313690 h 330200"/>
              <a:gd name="connsiteX21" fmla="*/ 98759 w 320765"/>
              <a:gd name="connsiteY21" fmla="*/ 231140 h 330200"/>
              <a:gd name="connsiteX22" fmla="*/ 313389 w 320765"/>
              <a:gd name="connsiteY22" fmla="*/ 16510 h 330200"/>
              <a:gd name="connsiteX23" fmla="*/ 230839 w 320765"/>
              <a:gd name="connsiteY23" fmla="*/ 313690 h 330200"/>
              <a:gd name="connsiteX24" fmla="*/ 156403 w 320765"/>
              <a:gd name="connsiteY24" fmla="*/ 262084 h 330200"/>
              <a:gd name="connsiteX25" fmla="*/ 300653 w 320765"/>
              <a:gd name="connsiteY25" fmla="*/ 62361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765" h="330200">
                <a:moveTo>
                  <a:pt x="323861" y="3774"/>
                </a:moveTo>
                <a:cubicBezTo>
                  <a:pt x="320909" y="1348"/>
                  <a:pt x="317210" y="16"/>
                  <a:pt x="313389" y="0"/>
                </a:cubicBezTo>
                <a:cubicBezTo>
                  <a:pt x="310839" y="0"/>
                  <a:pt x="308323" y="581"/>
                  <a:pt x="306031" y="1698"/>
                </a:cubicBezTo>
                <a:lnTo>
                  <a:pt x="9134" y="150288"/>
                </a:lnTo>
                <a:cubicBezTo>
                  <a:pt x="977" y="154364"/>
                  <a:pt x="-2331" y="164280"/>
                  <a:pt x="1745" y="172437"/>
                </a:cubicBezTo>
                <a:cubicBezTo>
                  <a:pt x="2975" y="174899"/>
                  <a:pt x="4802" y="177015"/>
                  <a:pt x="7058" y="178591"/>
                </a:cubicBezTo>
                <a:lnTo>
                  <a:pt x="82532" y="230857"/>
                </a:lnTo>
                <a:lnTo>
                  <a:pt x="82532" y="313596"/>
                </a:lnTo>
                <a:cubicBezTo>
                  <a:pt x="82493" y="320805"/>
                  <a:pt x="87162" y="327196"/>
                  <a:pt x="94042" y="329351"/>
                </a:cubicBezTo>
                <a:cubicBezTo>
                  <a:pt x="95683" y="329907"/>
                  <a:pt x="97404" y="330194"/>
                  <a:pt x="99137" y="330200"/>
                </a:cubicBezTo>
                <a:cubicBezTo>
                  <a:pt x="104450" y="330194"/>
                  <a:pt x="109436" y="327631"/>
                  <a:pt x="112533" y="323313"/>
                </a:cubicBezTo>
                <a:lnTo>
                  <a:pt x="147063" y="275481"/>
                </a:lnTo>
                <a:lnTo>
                  <a:pt x="221782" y="327275"/>
                </a:lnTo>
                <a:cubicBezTo>
                  <a:pt x="229280" y="332465"/>
                  <a:pt x="239565" y="330593"/>
                  <a:pt x="244754" y="323096"/>
                </a:cubicBezTo>
                <a:cubicBezTo>
                  <a:pt x="245859" y="321499"/>
                  <a:pt x="246674" y="319721"/>
                  <a:pt x="247161" y="317841"/>
                </a:cubicBezTo>
                <a:lnTo>
                  <a:pt x="329711" y="20661"/>
                </a:lnTo>
                <a:cubicBezTo>
                  <a:pt x="331239" y="14372"/>
                  <a:pt x="328953" y="7770"/>
                  <a:pt x="323861" y="3774"/>
                </a:cubicBezTo>
                <a:close/>
                <a:moveTo>
                  <a:pt x="90174" y="216328"/>
                </a:moveTo>
                <a:lnTo>
                  <a:pt x="16209" y="165100"/>
                </a:lnTo>
                <a:lnTo>
                  <a:pt x="266690" y="39813"/>
                </a:lnTo>
                <a:close/>
                <a:moveTo>
                  <a:pt x="98759" y="313690"/>
                </a:moveTo>
                <a:lnTo>
                  <a:pt x="98759" y="231140"/>
                </a:lnTo>
                <a:lnTo>
                  <a:pt x="313389" y="16510"/>
                </a:lnTo>
                <a:close/>
                <a:moveTo>
                  <a:pt x="230839" y="313690"/>
                </a:moveTo>
                <a:lnTo>
                  <a:pt x="156403" y="262084"/>
                </a:lnTo>
                <a:lnTo>
                  <a:pt x="300653" y="62361"/>
                </a:lnTo>
                <a:close/>
              </a:path>
            </a:pathLst>
          </a:custGeom>
          <a:solidFill>
            <a:schemeClr val="bg1"/>
          </a:solidFill>
          <a:ln w="9253" cap="flat">
            <a:noFill/>
            <a:prstDash val="solid"/>
            <a:miter/>
          </a:ln>
        </p:spPr>
        <p:txBody>
          <a:bodyPr rtlCol="0" anchor="ctr"/>
          <a:lstStyle/>
          <a:p>
            <a:endParaRPr lang="en-US"/>
          </a:p>
        </p:txBody>
      </p:sp>
      <p:sp>
        <p:nvSpPr>
          <p:cNvPr id="50" name="Freeform 48">
            <a:extLst>
              <a:ext uri="{FF2B5EF4-FFF2-40B4-BE49-F238E27FC236}">
                <a16:creationId xmlns:a16="http://schemas.microsoft.com/office/drawing/2014/main" id="{C924DBF4-EC3C-004E-8BD8-D04BA8AF5C21}"/>
              </a:ext>
            </a:extLst>
          </p:cNvPr>
          <p:cNvSpPr/>
          <p:nvPr/>
        </p:nvSpPr>
        <p:spPr>
          <a:xfrm>
            <a:off x="3917928" y="3849919"/>
            <a:ext cx="223318" cy="223805"/>
          </a:xfrm>
          <a:custGeom>
            <a:avLst/>
            <a:gdLst>
              <a:gd name="connsiteX0" fmla="*/ 167222 w 332054"/>
              <a:gd name="connsiteY0" fmla="*/ 167491 h 332777"/>
              <a:gd name="connsiteX1" fmla="*/ 159015 w 332054"/>
              <a:gd name="connsiteY1" fmla="*/ 175886 h 332777"/>
              <a:gd name="connsiteX2" fmla="*/ 167410 w 332054"/>
              <a:gd name="connsiteY2" fmla="*/ 184094 h 332777"/>
              <a:gd name="connsiteX3" fmla="*/ 175618 w 332054"/>
              <a:gd name="connsiteY3" fmla="*/ 175886 h 332777"/>
              <a:gd name="connsiteX4" fmla="*/ 175618 w 332054"/>
              <a:gd name="connsiteY4" fmla="*/ 175699 h 332777"/>
              <a:gd name="connsiteX5" fmla="*/ 167222 w 332054"/>
              <a:gd name="connsiteY5" fmla="*/ 167491 h 332777"/>
              <a:gd name="connsiteX6" fmla="*/ 159108 w 332054"/>
              <a:gd name="connsiteY6" fmla="*/ 68523 h 332777"/>
              <a:gd name="connsiteX7" fmla="*/ 175618 w 332054"/>
              <a:gd name="connsiteY7" fmla="*/ 68523 h 332777"/>
              <a:gd name="connsiteX8" fmla="*/ 175618 w 332054"/>
              <a:gd name="connsiteY8" fmla="*/ 152583 h 332777"/>
              <a:gd name="connsiteX9" fmla="*/ 175240 w 332054"/>
              <a:gd name="connsiteY9" fmla="*/ 152583 h 332777"/>
              <a:gd name="connsiteX10" fmla="*/ 190186 w 332054"/>
              <a:gd name="connsiteY10" fmla="*/ 167484 h 332777"/>
              <a:gd name="connsiteX11" fmla="*/ 175310 w 332054"/>
              <a:gd name="connsiteY11" fmla="*/ 198970 h 332777"/>
              <a:gd name="connsiteX12" fmla="*/ 143824 w 332054"/>
              <a:gd name="connsiteY12" fmla="*/ 184094 h 332777"/>
              <a:gd name="connsiteX13" fmla="*/ 84860 w 332054"/>
              <a:gd name="connsiteY13" fmla="*/ 184094 h 332777"/>
              <a:gd name="connsiteX14" fmla="*/ 84860 w 332054"/>
              <a:gd name="connsiteY14" fmla="*/ 167584 h 332777"/>
              <a:gd name="connsiteX15" fmla="*/ 143824 w 332054"/>
              <a:gd name="connsiteY15" fmla="*/ 167584 h 332777"/>
              <a:gd name="connsiteX16" fmla="*/ 159108 w 332054"/>
              <a:gd name="connsiteY16" fmla="*/ 152583 h 332777"/>
              <a:gd name="connsiteX17" fmla="*/ 167221 w 332054"/>
              <a:gd name="connsiteY17" fmla="*/ 51918 h 332777"/>
              <a:gd name="connsiteX18" fmla="*/ 43443 w 332054"/>
              <a:gd name="connsiteY18" fmla="*/ 175886 h 332777"/>
              <a:gd name="connsiteX19" fmla="*/ 167410 w 332054"/>
              <a:gd name="connsiteY19" fmla="*/ 299664 h 332777"/>
              <a:gd name="connsiteX20" fmla="*/ 291188 w 332054"/>
              <a:gd name="connsiteY20" fmla="*/ 175886 h 332777"/>
              <a:gd name="connsiteX21" fmla="*/ 291188 w 332054"/>
              <a:gd name="connsiteY21" fmla="*/ 175697 h 332777"/>
              <a:gd name="connsiteX22" fmla="*/ 167221 w 332054"/>
              <a:gd name="connsiteY22" fmla="*/ 51918 h 332777"/>
              <a:gd name="connsiteX23" fmla="*/ 167748 w 332054"/>
              <a:gd name="connsiteY23" fmla="*/ 35165 h 332777"/>
              <a:gd name="connsiteX24" fmla="*/ 307792 w 332054"/>
              <a:gd name="connsiteY24" fmla="*/ 175886 h 332777"/>
              <a:gd name="connsiteX25" fmla="*/ 259866 w 332054"/>
              <a:gd name="connsiteY25" fmla="*/ 280889 h 332777"/>
              <a:gd name="connsiteX26" fmla="*/ 297131 w 332054"/>
              <a:gd name="connsiteY26" fmla="*/ 318627 h 332777"/>
              <a:gd name="connsiteX27" fmla="*/ 297414 w 332054"/>
              <a:gd name="connsiteY27" fmla="*/ 318910 h 332777"/>
              <a:gd name="connsiteX28" fmla="*/ 297131 w 332054"/>
              <a:gd name="connsiteY28" fmla="*/ 330514 h 332777"/>
              <a:gd name="connsiteX29" fmla="*/ 285527 w 332054"/>
              <a:gd name="connsiteY29" fmla="*/ 330231 h 332777"/>
              <a:gd name="connsiteX30" fmla="*/ 246846 w 332054"/>
              <a:gd name="connsiteY30" fmla="*/ 291550 h 332777"/>
              <a:gd name="connsiteX31" fmla="*/ 88162 w 332054"/>
              <a:gd name="connsiteY31" fmla="*/ 291550 h 332777"/>
              <a:gd name="connsiteX32" fmla="*/ 49481 w 332054"/>
              <a:gd name="connsiteY32" fmla="*/ 330231 h 332777"/>
              <a:gd name="connsiteX33" fmla="*/ 39832 w 332054"/>
              <a:gd name="connsiteY33" fmla="*/ 330429 h 332777"/>
              <a:gd name="connsiteX34" fmla="*/ 37783 w 332054"/>
              <a:gd name="connsiteY34" fmla="*/ 319004 h 332777"/>
              <a:gd name="connsiteX35" fmla="*/ 75048 w 332054"/>
              <a:gd name="connsiteY35" fmla="*/ 281267 h 332777"/>
              <a:gd name="connsiteX36" fmla="*/ 27028 w 332054"/>
              <a:gd name="connsiteY36" fmla="*/ 175211 h 332777"/>
              <a:gd name="connsiteX37" fmla="*/ 167748 w 332054"/>
              <a:gd name="connsiteY37" fmla="*/ 35165 h 332777"/>
              <a:gd name="connsiteX38" fmla="*/ 266470 w 332054"/>
              <a:gd name="connsiteY38" fmla="*/ 2483 h 332777"/>
              <a:gd name="connsiteX39" fmla="*/ 313376 w 332054"/>
              <a:gd name="connsiteY39" fmla="*/ 22498 h 332777"/>
              <a:gd name="connsiteX40" fmla="*/ 312038 w 332054"/>
              <a:gd name="connsiteY40" fmla="*/ 115883 h 332777"/>
              <a:gd name="connsiteX41" fmla="*/ 304208 w 332054"/>
              <a:gd name="connsiteY41" fmla="*/ 99845 h 332777"/>
              <a:gd name="connsiteX42" fmla="*/ 316000 w 332054"/>
              <a:gd name="connsiteY42" fmla="*/ 68523 h 332777"/>
              <a:gd name="connsiteX43" fmla="*/ 266470 w 332054"/>
              <a:gd name="connsiteY43" fmla="*/ 18993 h 332777"/>
              <a:gd name="connsiteX44" fmla="*/ 232035 w 332054"/>
              <a:gd name="connsiteY44" fmla="*/ 33050 h 332777"/>
              <a:gd name="connsiteX45" fmla="*/ 215714 w 332054"/>
              <a:gd name="connsiteY45" fmla="*/ 26729 h 332777"/>
              <a:gd name="connsiteX46" fmla="*/ 266470 w 332054"/>
              <a:gd name="connsiteY46" fmla="*/ 2483 h 332777"/>
              <a:gd name="connsiteX47" fmla="*/ 75764 w 332054"/>
              <a:gd name="connsiteY47" fmla="*/ 723 h 332777"/>
              <a:gd name="connsiteX48" fmla="*/ 119106 w 332054"/>
              <a:gd name="connsiteY48" fmla="*/ 26729 h 332777"/>
              <a:gd name="connsiteX49" fmla="*/ 102785 w 332054"/>
              <a:gd name="connsiteY49" fmla="*/ 33050 h 332777"/>
              <a:gd name="connsiteX50" fmla="*/ 68350 w 332054"/>
              <a:gd name="connsiteY50" fmla="*/ 18993 h 332777"/>
              <a:gd name="connsiteX51" fmla="*/ 18820 w 332054"/>
              <a:gd name="connsiteY51" fmla="*/ 68523 h 332777"/>
              <a:gd name="connsiteX52" fmla="*/ 30613 w 332054"/>
              <a:gd name="connsiteY52" fmla="*/ 99844 h 332777"/>
              <a:gd name="connsiteX53" fmla="*/ 22499 w 332054"/>
              <a:gd name="connsiteY53" fmla="*/ 115694 h 332777"/>
              <a:gd name="connsiteX54" fmla="*/ 12982 w 332054"/>
              <a:gd name="connsiteY54" fmla="*/ 105360 h 332777"/>
              <a:gd name="connsiteX55" fmla="*/ 26729 w 332054"/>
              <a:gd name="connsiteY55" fmla="*/ 12982 h 332777"/>
              <a:gd name="connsiteX56" fmla="*/ 75764 w 332054"/>
              <a:gd name="connsiteY56" fmla="*/ 723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054" h="332777">
                <a:moveTo>
                  <a:pt x="167222" y="167491"/>
                </a:moveTo>
                <a:cubicBezTo>
                  <a:pt x="162638" y="167543"/>
                  <a:pt x="158963" y="171301"/>
                  <a:pt x="159015" y="175886"/>
                </a:cubicBezTo>
                <a:cubicBezTo>
                  <a:pt x="159066" y="180471"/>
                  <a:pt x="162825" y="184146"/>
                  <a:pt x="167410" y="184094"/>
                </a:cubicBezTo>
                <a:cubicBezTo>
                  <a:pt x="171922" y="184043"/>
                  <a:pt x="175567" y="180398"/>
                  <a:pt x="175618" y="175886"/>
                </a:cubicBezTo>
                <a:cubicBezTo>
                  <a:pt x="175619" y="175824"/>
                  <a:pt x="175619" y="175761"/>
                  <a:pt x="175618" y="175699"/>
                </a:cubicBezTo>
                <a:cubicBezTo>
                  <a:pt x="175566" y="171114"/>
                  <a:pt x="171807" y="167439"/>
                  <a:pt x="167222" y="167491"/>
                </a:cubicBezTo>
                <a:close/>
                <a:moveTo>
                  <a:pt x="159108" y="68523"/>
                </a:moveTo>
                <a:lnTo>
                  <a:pt x="175618" y="68523"/>
                </a:lnTo>
                <a:lnTo>
                  <a:pt x="175618" y="152583"/>
                </a:lnTo>
                <a:lnTo>
                  <a:pt x="175240" y="152583"/>
                </a:lnTo>
                <a:cubicBezTo>
                  <a:pt x="182206" y="155056"/>
                  <a:pt x="187693" y="160526"/>
                  <a:pt x="190186" y="167484"/>
                </a:cubicBezTo>
                <a:cubicBezTo>
                  <a:pt x="194772" y="180286"/>
                  <a:pt x="188112" y="194383"/>
                  <a:pt x="175310" y="198970"/>
                </a:cubicBezTo>
                <a:cubicBezTo>
                  <a:pt x="162508" y="203556"/>
                  <a:pt x="148411" y="196896"/>
                  <a:pt x="143824" y="184094"/>
                </a:cubicBezTo>
                <a:lnTo>
                  <a:pt x="84860" y="184094"/>
                </a:lnTo>
                <a:lnTo>
                  <a:pt x="84860" y="167584"/>
                </a:lnTo>
                <a:lnTo>
                  <a:pt x="143824" y="167584"/>
                </a:lnTo>
                <a:cubicBezTo>
                  <a:pt x="146340" y="160499"/>
                  <a:pt x="151977" y="154966"/>
                  <a:pt x="159108" y="152583"/>
                </a:cubicBezTo>
                <a:close/>
                <a:moveTo>
                  <a:pt x="167221" y="51918"/>
                </a:moveTo>
                <a:cubicBezTo>
                  <a:pt x="98808" y="51970"/>
                  <a:pt x="43391" y="107472"/>
                  <a:pt x="43443" y="175886"/>
                </a:cubicBezTo>
                <a:cubicBezTo>
                  <a:pt x="43495" y="244298"/>
                  <a:pt x="98997" y="299716"/>
                  <a:pt x="167410" y="299664"/>
                </a:cubicBezTo>
                <a:cubicBezTo>
                  <a:pt x="235749" y="299612"/>
                  <a:pt x="291136" y="244225"/>
                  <a:pt x="291188" y="175886"/>
                </a:cubicBezTo>
                <a:cubicBezTo>
                  <a:pt x="291188" y="175823"/>
                  <a:pt x="291188" y="175760"/>
                  <a:pt x="291188" y="175697"/>
                </a:cubicBezTo>
                <a:cubicBezTo>
                  <a:pt x="291136" y="107283"/>
                  <a:pt x="235634" y="51866"/>
                  <a:pt x="167221" y="51918"/>
                </a:cubicBezTo>
                <a:close/>
                <a:moveTo>
                  <a:pt x="167748" y="35165"/>
                </a:moveTo>
                <a:cubicBezTo>
                  <a:pt x="245278" y="35352"/>
                  <a:pt x="307978" y="98354"/>
                  <a:pt x="307792" y="175886"/>
                </a:cubicBezTo>
                <a:cubicBezTo>
                  <a:pt x="307708" y="216161"/>
                  <a:pt x="290238" y="254438"/>
                  <a:pt x="259866" y="280889"/>
                </a:cubicBezTo>
                <a:lnTo>
                  <a:pt x="297131" y="318627"/>
                </a:lnTo>
                <a:cubicBezTo>
                  <a:pt x="297228" y="318719"/>
                  <a:pt x="297322" y="318813"/>
                  <a:pt x="297414" y="318910"/>
                </a:cubicBezTo>
                <a:cubicBezTo>
                  <a:pt x="300540" y="322192"/>
                  <a:pt x="300414" y="327387"/>
                  <a:pt x="297131" y="330514"/>
                </a:cubicBezTo>
                <a:cubicBezTo>
                  <a:pt x="293849" y="333640"/>
                  <a:pt x="288653" y="333513"/>
                  <a:pt x="285527" y="330231"/>
                </a:cubicBezTo>
                <a:lnTo>
                  <a:pt x="246846" y="291550"/>
                </a:lnTo>
                <a:cubicBezTo>
                  <a:pt x="199050" y="324393"/>
                  <a:pt x="135958" y="324393"/>
                  <a:pt x="88162" y="291550"/>
                </a:cubicBezTo>
                <a:lnTo>
                  <a:pt x="49481" y="330231"/>
                </a:lnTo>
                <a:cubicBezTo>
                  <a:pt x="46648" y="332381"/>
                  <a:pt x="42751" y="332461"/>
                  <a:pt x="39832" y="330429"/>
                </a:cubicBezTo>
                <a:cubicBezTo>
                  <a:pt x="36111" y="327840"/>
                  <a:pt x="35193" y="322725"/>
                  <a:pt x="37783" y="319004"/>
                </a:cubicBezTo>
                <a:lnTo>
                  <a:pt x="75048" y="281267"/>
                </a:lnTo>
                <a:cubicBezTo>
                  <a:pt x="44446" y="254531"/>
                  <a:pt x="26931" y="215846"/>
                  <a:pt x="27028" y="175211"/>
                </a:cubicBezTo>
                <a:cubicBezTo>
                  <a:pt x="27215" y="97679"/>
                  <a:pt x="90217" y="34979"/>
                  <a:pt x="167748" y="35165"/>
                </a:cubicBezTo>
                <a:close/>
                <a:moveTo>
                  <a:pt x="266470" y="2483"/>
                </a:moveTo>
                <a:cubicBezTo>
                  <a:pt x="284155" y="2605"/>
                  <a:pt x="301052" y="9815"/>
                  <a:pt x="313376" y="22498"/>
                </a:cubicBezTo>
                <a:cubicBezTo>
                  <a:pt x="338794" y="48655"/>
                  <a:pt x="338195" y="90465"/>
                  <a:pt x="312038" y="115883"/>
                </a:cubicBezTo>
                <a:cubicBezTo>
                  <a:pt x="309753" y="110384"/>
                  <a:pt x="307138" y="105029"/>
                  <a:pt x="304208" y="99845"/>
                </a:cubicBezTo>
                <a:cubicBezTo>
                  <a:pt x="311696" y="91113"/>
                  <a:pt x="315871" y="80025"/>
                  <a:pt x="316000" y="68523"/>
                </a:cubicBezTo>
                <a:cubicBezTo>
                  <a:pt x="315949" y="41190"/>
                  <a:pt x="293804" y="19045"/>
                  <a:pt x="266470" y="18993"/>
                </a:cubicBezTo>
                <a:cubicBezTo>
                  <a:pt x="253594" y="18987"/>
                  <a:pt x="241229" y="24035"/>
                  <a:pt x="232035" y="33050"/>
                </a:cubicBezTo>
                <a:cubicBezTo>
                  <a:pt x="226713" y="30651"/>
                  <a:pt x="221264" y="28541"/>
                  <a:pt x="215714" y="26729"/>
                </a:cubicBezTo>
                <a:cubicBezTo>
                  <a:pt x="228173" y="11486"/>
                  <a:pt x="246783" y="2595"/>
                  <a:pt x="266470" y="2483"/>
                </a:cubicBezTo>
                <a:close/>
                <a:moveTo>
                  <a:pt x="75764" y="723"/>
                </a:moveTo>
                <a:cubicBezTo>
                  <a:pt x="92481" y="3211"/>
                  <a:pt x="108249" y="12076"/>
                  <a:pt x="119106" y="26729"/>
                </a:cubicBezTo>
                <a:cubicBezTo>
                  <a:pt x="113556" y="28540"/>
                  <a:pt x="108108" y="30650"/>
                  <a:pt x="102785" y="33050"/>
                </a:cubicBezTo>
                <a:cubicBezTo>
                  <a:pt x="93591" y="24034"/>
                  <a:pt x="81226" y="18987"/>
                  <a:pt x="68350" y="18993"/>
                </a:cubicBezTo>
                <a:cubicBezTo>
                  <a:pt x="41017" y="19045"/>
                  <a:pt x="18872" y="41189"/>
                  <a:pt x="18820" y="68523"/>
                </a:cubicBezTo>
                <a:cubicBezTo>
                  <a:pt x="18950" y="80024"/>
                  <a:pt x="23125" y="91113"/>
                  <a:pt x="30613" y="99844"/>
                </a:cubicBezTo>
                <a:cubicBezTo>
                  <a:pt x="27593" y="104960"/>
                  <a:pt x="24883" y="110253"/>
                  <a:pt x="22499" y="115694"/>
                </a:cubicBezTo>
                <a:cubicBezTo>
                  <a:pt x="18968" y="112597"/>
                  <a:pt x="15778" y="109133"/>
                  <a:pt x="12982" y="105360"/>
                </a:cubicBezTo>
                <a:cubicBezTo>
                  <a:pt x="-8731" y="76054"/>
                  <a:pt x="-2577" y="34696"/>
                  <a:pt x="26729" y="12982"/>
                </a:cubicBezTo>
                <a:cubicBezTo>
                  <a:pt x="41381" y="2125"/>
                  <a:pt x="59047" y="-1764"/>
                  <a:pt x="75764" y="723"/>
                </a:cubicBezTo>
                <a:close/>
              </a:path>
            </a:pathLst>
          </a:custGeom>
          <a:solidFill>
            <a:schemeClr val="bg1"/>
          </a:solidFill>
          <a:ln w="9253" cap="flat">
            <a:noFill/>
            <a:prstDash val="solid"/>
            <a:miter/>
          </a:ln>
        </p:spPr>
        <p:txBody>
          <a:bodyPr rtlCol="0" anchor="ctr"/>
          <a:lstStyle/>
          <a:p>
            <a:endParaRPr lang="en-US"/>
          </a:p>
        </p:txBody>
      </p:sp>
      <p:sp>
        <p:nvSpPr>
          <p:cNvPr id="51" name="Freeform 49">
            <a:extLst>
              <a:ext uri="{FF2B5EF4-FFF2-40B4-BE49-F238E27FC236}">
                <a16:creationId xmlns:a16="http://schemas.microsoft.com/office/drawing/2014/main" id="{DF79E649-8692-6043-A660-12963261D288}"/>
              </a:ext>
            </a:extLst>
          </p:cNvPr>
          <p:cNvSpPr/>
          <p:nvPr/>
        </p:nvSpPr>
        <p:spPr>
          <a:xfrm>
            <a:off x="5113915" y="3836739"/>
            <a:ext cx="186406" cy="222349"/>
          </a:xfrm>
          <a:custGeom>
            <a:avLst/>
            <a:gdLst>
              <a:gd name="connsiteX0" fmla="*/ 138444 w 277167"/>
              <a:gd name="connsiteY0" fmla="*/ 181564 h 330611"/>
              <a:gd name="connsiteX1" fmla="*/ 130341 w 277167"/>
              <a:gd name="connsiteY1" fmla="*/ 189960 h 330611"/>
              <a:gd name="connsiteX2" fmla="*/ 138630 w 277167"/>
              <a:gd name="connsiteY2" fmla="*/ 198167 h 330611"/>
              <a:gd name="connsiteX3" fmla="*/ 138724 w 277167"/>
              <a:gd name="connsiteY3" fmla="*/ 198167 h 330611"/>
              <a:gd name="connsiteX4" fmla="*/ 146733 w 277167"/>
              <a:gd name="connsiteY4" fmla="*/ 189865 h 330611"/>
              <a:gd name="connsiteX5" fmla="*/ 146732 w 277167"/>
              <a:gd name="connsiteY5" fmla="*/ 189771 h 330611"/>
              <a:gd name="connsiteX6" fmla="*/ 138444 w 277167"/>
              <a:gd name="connsiteY6" fmla="*/ 181564 h 330611"/>
              <a:gd name="connsiteX7" fmla="*/ 138630 w 277167"/>
              <a:gd name="connsiteY7" fmla="*/ 165147 h 330611"/>
              <a:gd name="connsiteX8" fmla="*/ 161599 w 277167"/>
              <a:gd name="connsiteY8" fmla="*/ 181621 h 330611"/>
              <a:gd name="connsiteX9" fmla="*/ 146733 w 277167"/>
              <a:gd name="connsiteY9" fmla="*/ 213168 h 330611"/>
              <a:gd name="connsiteX10" fmla="*/ 146733 w 277167"/>
              <a:gd name="connsiteY10" fmla="*/ 297227 h 330611"/>
              <a:gd name="connsiteX11" fmla="*/ 130433 w 277167"/>
              <a:gd name="connsiteY11" fmla="*/ 297227 h 330611"/>
              <a:gd name="connsiteX12" fmla="*/ 130433 w 277167"/>
              <a:gd name="connsiteY12" fmla="*/ 213168 h 330611"/>
              <a:gd name="connsiteX13" fmla="*/ 114170 w 277167"/>
              <a:gd name="connsiteY13" fmla="*/ 189806 h 330611"/>
              <a:gd name="connsiteX14" fmla="*/ 138630 w 277167"/>
              <a:gd name="connsiteY14" fmla="*/ 165147 h 330611"/>
              <a:gd name="connsiteX15" fmla="*/ 138629 w 277167"/>
              <a:gd name="connsiteY15" fmla="*/ 82597 h 330611"/>
              <a:gd name="connsiteX16" fmla="*/ 241479 w 277167"/>
              <a:gd name="connsiteY16" fmla="*/ 164988 h 330611"/>
              <a:gd name="connsiteX17" fmla="*/ 163030 w 277167"/>
              <a:gd name="connsiteY17" fmla="*/ 294208 h 330611"/>
              <a:gd name="connsiteX18" fmla="*/ 163030 w 277167"/>
              <a:gd name="connsiteY18" fmla="*/ 277226 h 330611"/>
              <a:gd name="connsiteX19" fmla="*/ 228345 w 277167"/>
              <a:gd name="connsiteY19" fmla="*/ 189742 h 330611"/>
              <a:gd name="connsiteX20" fmla="*/ 138629 w 277167"/>
              <a:gd name="connsiteY20" fmla="*/ 99107 h 330611"/>
              <a:gd name="connsiteX21" fmla="*/ 138444 w 277167"/>
              <a:gd name="connsiteY21" fmla="*/ 65993 h 330611"/>
              <a:gd name="connsiteX22" fmla="*/ 16252 w 277167"/>
              <a:gd name="connsiteY22" fmla="*/ 189959 h 330611"/>
              <a:gd name="connsiteX23" fmla="*/ 138630 w 277167"/>
              <a:gd name="connsiteY23" fmla="*/ 313737 h 330611"/>
              <a:gd name="connsiteX24" fmla="*/ 260821 w 277167"/>
              <a:gd name="connsiteY24" fmla="*/ 189865 h 330611"/>
              <a:gd name="connsiteX25" fmla="*/ 260821 w 277167"/>
              <a:gd name="connsiteY25" fmla="*/ 189770 h 330611"/>
              <a:gd name="connsiteX26" fmla="*/ 138444 w 277167"/>
              <a:gd name="connsiteY26" fmla="*/ 65993 h 330611"/>
              <a:gd name="connsiteX27" fmla="*/ 106033 w 277167"/>
              <a:gd name="connsiteY27" fmla="*/ 47 h 330611"/>
              <a:gd name="connsiteX28" fmla="*/ 171227 w 277167"/>
              <a:gd name="connsiteY28" fmla="*/ 47 h 330611"/>
              <a:gd name="connsiteX29" fmla="*/ 178504 w 277167"/>
              <a:gd name="connsiteY29" fmla="*/ 7418 h 330611"/>
              <a:gd name="connsiteX30" fmla="*/ 171227 w 277167"/>
              <a:gd name="connsiteY30" fmla="*/ 16557 h 330611"/>
              <a:gd name="connsiteX31" fmla="*/ 146733 w 277167"/>
              <a:gd name="connsiteY31" fmla="*/ 16557 h 330611"/>
              <a:gd name="connsiteX32" fmla="*/ 146733 w 277167"/>
              <a:gd name="connsiteY32" fmla="*/ 50049 h 330611"/>
              <a:gd name="connsiteX33" fmla="*/ 218539 w 277167"/>
              <a:gd name="connsiteY33" fmla="*/ 75521 h 330611"/>
              <a:gd name="connsiteX34" fmla="*/ 229994 w 277167"/>
              <a:gd name="connsiteY34" fmla="*/ 60898 h 330611"/>
              <a:gd name="connsiteX35" fmla="*/ 242753 w 277167"/>
              <a:gd name="connsiteY35" fmla="*/ 71276 h 330611"/>
              <a:gd name="connsiteX36" fmla="*/ 231205 w 277167"/>
              <a:gd name="connsiteY36" fmla="*/ 85805 h 330611"/>
              <a:gd name="connsiteX37" fmla="*/ 241668 w 277167"/>
              <a:gd name="connsiteY37" fmla="*/ 96404 h 330611"/>
              <a:gd name="connsiteX38" fmla="*/ 231205 w 277167"/>
              <a:gd name="connsiteY38" fmla="*/ 294651 h 330611"/>
              <a:gd name="connsiteX39" fmla="*/ 35498 w 277167"/>
              <a:gd name="connsiteY39" fmla="*/ 284052 h 330611"/>
              <a:gd name="connsiteX40" fmla="*/ 45962 w 277167"/>
              <a:gd name="connsiteY40" fmla="*/ 85805 h 330611"/>
              <a:gd name="connsiteX41" fmla="*/ 34413 w 277167"/>
              <a:gd name="connsiteY41" fmla="*/ 71276 h 330611"/>
              <a:gd name="connsiteX42" fmla="*/ 47172 w 277167"/>
              <a:gd name="connsiteY42" fmla="*/ 60898 h 330611"/>
              <a:gd name="connsiteX43" fmla="*/ 58628 w 277167"/>
              <a:gd name="connsiteY43" fmla="*/ 75521 h 330611"/>
              <a:gd name="connsiteX44" fmla="*/ 130433 w 277167"/>
              <a:gd name="connsiteY44" fmla="*/ 49954 h 330611"/>
              <a:gd name="connsiteX45" fmla="*/ 130433 w 277167"/>
              <a:gd name="connsiteY45" fmla="*/ 16557 h 330611"/>
              <a:gd name="connsiteX46" fmla="*/ 106033 w 277167"/>
              <a:gd name="connsiteY46" fmla="*/ 16557 h 330611"/>
              <a:gd name="connsiteX47" fmla="*/ 104288 w 277167"/>
              <a:gd name="connsiteY47" fmla="*/ 16557 h 330611"/>
              <a:gd name="connsiteX48" fmla="*/ 97011 w 277167"/>
              <a:gd name="connsiteY48" fmla="*/ 7418 h 330611"/>
              <a:gd name="connsiteX49" fmla="*/ 106033 w 277167"/>
              <a:gd name="connsiteY49" fmla="*/ 47 h 33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7167" h="330611">
                <a:moveTo>
                  <a:pt x="138444" y="181564"/>
                </a:moveTo>
                <a:cubicBezTo>
                  <a:pt x="133917" y="181616"/>
                  <a:pt x="130289" y="185375"/>
                  <a:pt x="130341" y="189960"/>
                </a:cubicBezTo>
                <a:cubicBezTo>
                  <a:pt x="130392" y="194545"/>
                  <a:pt x="134103" y="198219"/>
                  <a:pt x="138630" y="198167"/>
                </a:cubicBezTo>
                <a:cubicBezTo>
                  <a:pt x="138661" y="198167"/>
                  <a:pt x="138692" y="198167"/>
                  <a:pt x="138724" y="198167"/>
                </a:cubicBezTo>
                <a:cubicBezTo>
                  <a:pt x="143198" y="198114"/>
                  <a:pt x="146784" y="194398"/>
                  <a:pt x="146733" y="189865"/>
                </a:cubicBezTo>
                <a:cubicBezTo>
                  <a:pt x="146733" y="189834"/>
                  <a:pt x="146732" y="189802"/>
                  <a:pt x="146732" y="189771"/>
                </a:cubicBezTo>
                <a:cubicBezTo>
                  <a:pt x="146681" y="185186"/>
                  <a:pt x="142970" y="181512"/>
                  <a:pt x="138444" y="181564"/>
                </a:cubicBezTo>
                <a:close/>
                <a:moveTo>
                  <a:pt x="138630" y="165147"/>
                </a:moveTo>
                <a:cubicBezTo>
                  <a:pt x="148956" y="165162"/>
                  <a:pt x="158155" y="171760"/>
                  <a:pt x="161599" y="181621"/>
                </a:cubicBezTo>
                <a:cubicBezTo>
                  <a:pt x="166093" y="194491"/>
                  <a:pt x="159437" y="208615"/>
                  <a:pt x="146733" y="213168"/>
                </a:cubicBezTo>
                <a:lnTo>
                  <a:pt x="146733" y="297227"/>
                </a:lnTo>
                <a:lnTo>
                  <a:pt x="130433" y="297227"/>
                </a:lnTo>
                <a:lnTo>
                  <a:pt x="130433" y="213168"/>
                </a:lnTo>
                <a:cubicBezTo>
                  <a:pt x="120666" y="209668"/>
                  <a:pt x="114145" y="200301"/>
                  <a:pt x="114170" y="189806"/>
                </a:cubicBezTo>
                <a:cubicBezTo>
                  <a:pt x="114202" y="176155"/>
                  <a:pt x="125153" y="165115"/>
                  <a:pt x="138630" y="165147"/>
                </a:cubicBezTo>
                <a:close/>
                <a:moveTo>
                  <a:pt x="138629" y="82597"/>
                </a:moveTo>
                <a:cubicBezTo>
                  <a:pt x="187593" y="82671"/>
                  <a:pt x="230123" y="116740"/>
                  <a:pt x="241479" y="164988"/>
                </a:cubicBezTo>
                <a:cubicBezTo>
                  <a:pt x="255042" y="222615"/>
                  <a:pt x="219919" y="280469"/>
                  <a:pt x="163030" y="294208"/>
                </a:cubicBezTo>
                <a:lnTo>
                  <a:pt x="163030" y="277226"/>
                </a:lnTo>
                <a:cubicBezTo>
                  <a:pt x="201703" y="266197"/>
                  <a:pt x="228399" y="230439"/>
                  <a:pt x="228345" y="189742"/>
                </a:cubicBezTo>
                <a:cubicBezTo>
                  <a:pt x="228278" y="139618"/>
                  <a:pt x="188111" y="99039"/>
                  <a:pt x="138629" y="99107"/>
                </a:cubicBezTo>
                <a:close/>
                <a:moveTo>
                  <a:pt x="138444" y="65993"/>
                </a:moveTo>
                <a:cubicBezTo>
                  <a:pt x="70907" y="66045"/>
                  <a:pt x="16201" y="121546"/>
                  <a:pt x="16252" y="189959"/>
                </a:cubicBezTo>
                <a:cubicBezTo>
                  <a:pt x="16303" y="258372"/>
                  <a:pt x="71094" y="313789"/>
                  <a:pt x="138630" y="313737"/>
                </a:cubicBezTo>
                <a:cubicBezTo>
                  <a:pt x="206108" y="313633"/>
                  <a:pt x="260770" y="258219"/>
                  <a:pt x="260821" y="189865"/>
                </a:cubicBezTo>
                <a:cubicBezTo>
                  <a:pt x="260821" y="189833"/>
                  <a:pt x="260821" y="189802"/>
                  <a:pt x="260821" y="189770"/>
                </a:cubicBezTo>
                <a:cubicBezTo>
                  <a:pt x="260770" y="121358"/>
                  <a:pt x="205980" y="65940"/>
                  <a:pt x="138444" y="65993"/>
                </a:cubicBezTo>
                <a:close/>
                <a:moveTo>
                  <a:pt x="106033" y="47"/>
                </a:moveTo>
                <a:lnTo>
                  <a:pt x="171227" y="47"/>
                </a:lnTo>
                <a:cubicBezTo>
                  <a:pt x="175063" y="463"/>
                  <a:pt x="178093" y="3532"/>
                  <a:pt x="178504" y="7418"/>
                </a:cubicBezTo>
                <a:cubicBezTo>
                  <a:pt x="178985" y="11977"/>
                  <a:pt x="175728" y="16069"/>
                  <a:pt x="171227" y="16557"/>
                </a:cubicBezTo>
                <a:lnTo>
                  <a:pt x="146733" y="16557"/>
                </a:lnTo>
                <a:lnTo>
                  <a:pt x="146733" y="50049"/>
                </a:lnTo>
                <a:cubicBezTo>
                  <a:pt x="172551" y="51557"/>
                  <a:pt x="197432" y="60384"/>
                  <a:pt x="218539" y="75521"/>
                </a:cubicBezTo>
                <a:lnTo>
                  <a:pt x="229994" y="60898"/>
                </a:lnTo>
                <a:lnTo>
                  <a:pt x="242753" y="71276"/>
                </a:lnTo>
                <a:lnTo>
                  <a:pt x="231205" y="85805"/>
                </a:lnTo>
                <a:cubicBezTo>
                  <a:pt x="234876" y="89146"/>
                  <a:pt x="238369" y="92684"/>
                  <a:pt x="241668" y="96404"/>
                </a:cubicBezTo>
                <a:cubicBezTo>
                  <a:pt x="292821" y="154075"/>
                  <a:pt x="288137" y="242833"/>
                  <a:pt x="231205" y="294651"/>
                </a:cubicBezTo>
                <a:cubicBezTo>
                  <a:pt x="174273" y="346469"/>
                  <a:pt x="86651" y="341723"/>
                  <a:pt x="35498" y="284052"/>
                </a:cubicBezTo>
                <a:cubicBezTo>
                  <a:pt x="-15655" y="226380"/>
                  <a:pt x="-10970" y="137622"/>
                  <a:pt x="45962" y="85805"/>
                </a:cubicBezTo>
                <a:lnTo>
                  <a:pt x="34413" y="71276"/>
                </a:lnTo>
                <a:lnTo>
                  <a:pt x="47172" y="60898"/>
                </a:lnTo>
                <a:lnTo>
                  <a:pt x="58628" y="75521"/>
                </a:lnTo>
                <a:cubicBezTo>
                  <a:pt x="79724" y="60350"/>
                  <a:pt x="104606" y="51491"/>
                  <a:pt x="130433" y="49954"/>
                </a:cubicBezTo>
                <a:lnTo>
                  <a:pt x="130433" y="16557"/>
                </a:lnTo>
                <a:lnTo>
                  <a:pt x="106033" y="16557"/>
                </a:lnTo>
                <a:cubicBezTo>
                  <a:pt x="105453" y="16620"/>
                  <a:pt x="104868" y="16620"/>
                  <a:pt x="104288" y="16557"/>
                </a:cubicBezTo>
                <a:cubicBezTo>
                  <a:pt x="99787" y="16069"/>
                  <a:pt x="96529" y="11977"/>
                  <a:pt x="97011" y="7418"/>
                </a:cubicBezTo>
                <a:cubicBezTo>
                  <a:pt x="97493" y="2859"/>
                  <a:pt x="101532" y="-441"/>
                  <a:pt x="106033" y="47"/>
                </a:cubicBezTo>
                <a:close/>
              </a:path>
            </a:pathLst>
          </a:custGeom>
          <a:solidFill>
            <a:schemeClr val="bg1"/>
          </a:solidFill>
          <a:ln w="9208" cap="flat">
            <a:noFill/>
            <a:prstDash val="solid"/>
            <a:miter/>
          </a:ln>
        </p:spPr>
        <p:txBody>
          <a:bodyPr rtlCol="0" anchor="ctr"/>
          <a:lstStyle/>
          <a:p>
            <a:endParaRPr lang="en-US"/>
          </a:p>
        </p:txBody>
      </p:sp>
      <p:sp>
        <p:nvSpPr>
          <p:cNvPr id="52" name="Freeform 50">
            <a:extLst>
              <a:ext uri="{FF2B5EF4-FFF2-40B4-BE49-F238E27FC236}">
                <a16:creationId xmlns:a16="http://schemas.microsoft.com/office/drawing/2014/main" id="{7CCD2CFD-C30F-5F4E-9BF0-AE4C496942DC}"/>
              </a:ext>
            </a:extLst>
          </p:cNvPr>
          <p:cNvSpPr/>
          <p:nvPr/>
        </p:nvSpPr>
        <p:spPr>
          <a:xfrm>
            <a:off x="5937358" y="3018055"/>
            <a:ext cx="188698" cy="187880"/>
          </a:xfrm>
          <a:custGeom>
            <a:avLst/>
            <a:gdLst>
              <a:gd name="connsiteX0" fmla="*/ 255858 w 330200"/>
              <a:gd name="connsiteY0" fmla="*/ 246216 h 328767"/>
              <a:gd name="connsiteX1" fmla="*/ 247650 w 330200"/>
              <a:gd name="connsiteY1" fmla="*/ 254424 h 328767"/>
              <a:gd name="connsiteX2" fmla="*/ 247650 w 330200"/>
              <a:gd name="connsiteY2" fmla="*/ 254612 h 328767"/>
              <a:gd name="connsiteX3" fmla="*/ 256045 w 330200"/>
              <a:gd name="connsiteY3" fmla="*/ 262819 h 328767"/>
              <a:gd name="connsiteX4" fmla="*/ 264253 w 330200"/>
              <a:gd name="connsiteY4" fmla="*/ 254424 h 328767"/>
              <a:gd name="connsiteX5" fmla="*/ 255858 w 330200"/>
              <a:gd name="connsiteY5" fmla="*/ 246216 h 328767"/>
              <a:gd name="connsiteX6" fmla="*/ 165100 w 330200"/>
              <a:gd name="connsiteY6" fmla="*/ 246216 h 328767"/>
              <a:gd name="connsiteX7" fmla="*/ 156798 w 330200"/>
              <a:gd name="connsiteY7" fmla="*/ 254424 h 328767"/>
              <a:gd name="connsiteX8" fmla="*/ 156797 w 330200"/>
              <a:gd name="connsiteY8" fmla="*/ 254518 h 328767"/>
              <a:gd name="connsiteX9" fmla="*/ 165099 w 330200"/>
              <a:gd name="connsiteY9" fmla="*/ 262821 h 328767"/>
              <a:gd name="connsiteX10" fmla="*/ 173402 w 330200"/>
              <a:gd name="connsiteY10" fmla="*/ 254519 h 328767"/>
              <a:gd name="connsiteX11" fmla="*/ 165100 w 330200"/>
              <a:gd name="connsiteY11" fmla="*/ 246216 h 328767"/>
              <a:gd name="connsiteX12" fmla="*/ 74247 w 330200"/>
              <a:gd name="connsiteY12" fmla="*/ 246216 h 328767"/>
              <a:gd name="connsiteX13" fmla="*/ 66040 w 330200"/>
              <a:gd name="connsiteY13" fmla="*/ 254424 h 328767"/>
              <a:gd name="connsiteX14" fmla="*/ 66039 w 330200"/>
              <a:gd name="connsiteY14" fmla="*/ 254518 h 328767"/>
              <a:gd name="connsiteX15" fmla="*/ 74341 w 330200"/>
              <a:gd name="connsiteY15" fmla="*/ 262821 h 328767"/>
              <a:gd name="connsiteX16" fmla="*/ 82644 w 330200"/>
              <a:gd name="connsiteY16" fmla="*/ 254519 h 328767"/>
              <a:gd name="connsiteX17" fmla="*/ 74342 w 330200"/>
              <a:gd name="connsiteY17" fmla="*/ 246216 h 328767"/>
              <a:gd name="connsiteX18" fmla="*/ 74247 w 330200"/>
              <a:gd name="connsiteY18" fmla="*/ 246216 h 328767"/>
              <a:gd name="connsiteX19" fmla="*/ 256047 w 330200"/>
              <a:gd name="connsiteY19" fmla="*/ 229612 h 328767"/>
              <a:gd name="connsiteX20" fmla="*/ 280764 w 330200"/>
              <a:gd name="connsiteY20" fmla="*/ 254519 h 328767"/>
              <a:gd name="connsiteX21" fmla="*/ 255858 w 330200"/>
              <a:gd name="connsiteY21" fmla="*/ 279236 h 328767"/>
              <a:gd name="connsiteX22" fmla="*/ 231140 w 330200"/>
              <a:gd name="connsiteY22" fmla="*/ 254424 h 328767"/>
              <a:gd name="connsiteX23" fmla="*/ 231140 w 330200"/>
              <a:gd name="connsiteY23" fmla="*/ 254330 h 328767"/>
              <a:gd name="connsiteX24" fmla="*/ 256047 w 330200"/>
              <a:gd name="connsiteY24" fmla="*/ 229612 h 328767"/>
              <a:gd name="connsiteX25" fmla="*/ 165289 w 330200"/>
              <a:gd name="connsiteY25" fmla="*/ 229612 h 328767"/>
              <a:gd name="connsiteX26" fmla="*/ 190006 w 330200"/>
              <a:gd name="connsiteY26" fmla="*/ 254519 h 328767"/>
              <a:gd name="connsiteX27" fmla="*/ 165100 w 330200"/>
              <a:gd name="connsiteY27" fmla="*/ 279236 h 328767"/>
              <a:gd name="connsiteX28" fmla="*/ 165005 w 330200"/>
              <a:gd name="connsiteY28" fmla="*/ 279236 h 328767"/>
              <a:gd name="connsiteX29" fmla="*/ 140382 w 330200"/>
              <a:gd name="connsiteY29" fmla="*/ 254424 h 328767"/>
              <a:gd name="connsiteX30" fmla="*/ 140382 w 330200"/>
              <a:gd name="connsiteY30" fmla="*/ 254330 h 328767"/>
              <a:gd name="connsiteX31" fmla="*/ 165289 w 330200"/>
              <a:gd name="connsiteY31" fmla="*/ 229612 h 328767"/>
              <a:gd name="connsiteX32" fmla="*/ 74342 w 330200"/>
              <a:gd name="connsiteY32" fmla="*/ 229612 h 328767"/>
              <a:gd name="connsiteX33" fmla="*/ 99154 w 330200"/>
              <a:gd name="connsiteY33" fmla="*/ 254424 h 328767"/>
              <a:gd name="connsiteX34" fmla="*/ 74342 w 330200"/>
              <a:gd name="connsiteY34" fmla="*/ 279236 h 328767"/>
              <a:gd name="connsiteX35" fmla="*/ 49530 w 330200"/>
              <a:gd name="connsiteY35" fmla="*/ 254424 h 328767"/>
              <a:gd name="connsiteX36" fmla="*/ 74342 w 330200"/>
              <a:gd name="connsiteY36" fmla="*/ 229612 h 328767"/>
              <a:gd name="connsiteX37" fmla="*/ 255858 w 330200"/>
              <a:gd name="connsiteY37" fmla="*/ 163666 h 328767"/>
              <a:gd name="connsiteX38" fmla="*/ 255763 w 330200"/>
              <a:gd name="connsiteY38" fmla="*/ 163667 h 328767"/>
              <a:gd name="connsiteX39" fmla="*/ 247650 w 330200"/>
              <a:gd name="connsiteY39" fmla="*/ 171968 h 328767"/>
              <a:gd name="connsiteX40" fmla="*/ 247651 w 330200"/>
              <a:gd name="connsiteY40" fmla="*/ 172062 h 328767"/>
              <a:gd name="connsiteX41" fmla="*/ 256047 w 330200"/>
              <a:gd name="connsiteY41" fmla="*/ 180269 h 328767"/>
              <a:gd name="connsiteX42" fmla="*/ 264254 w 330200"/>
              <a:gd name="connsiteY42" fmla="*/ 171873 h 328767"/>
              <a:gd name="connsiteX43" fmla="*/ 255858 w 330200"/>
              <a:gd name="connsiteY43" fmla="*/ 163666 h 328767"/>
              <a:gd name="connsiteX44" fmla="*/ 165100 w 330200"/>
              <a:gd name="connsiteY44" fmla="*/ 163666 h 328767"/>
              <a:gd name="connsiteX45" fmla="*/ 156798 w 330200"/>
              <a:gd name="connsiteY45" fmla="*/ 171968 h 328767"/>
              <a:gd name="connsiteX46" fmla="*/ 165100 w 330200"/>
              <a:gd name="connsiteY46" fmla="*/ 180271 h 328767"/>
              <a:gd name="connsiteX47" fmla="*/ 173402 w 330200"/>
              <a:gd name="connsiteY47" fmla="*/ 171968 h 328767"/>
              <a:gd name="connsiteX48" fmla="*/ 165100 w 330200"/>
              <a:gd name="connsiteY48" fmla="*/ 163666 h 328767"/>
              <a:gd name="connsiteX49" fmla="*/ 74153 w 330200"/>
              <a:gd name="connsiteY49" fmla="*/ 163666 h 328767"/>
              <a:gd name="connsiteX50" fmla="*/ 66040 w 330200"/>
              <a:gd name="connsiteY50" fmla="*/ 171969 h 328767"/>
              <a:gd name="connsiteX51" fmla="*/ 74342 w 330200"/>
              <a:gd name="connsiteY51" fmla="*/ 180271 h 328767"/>
              <a:gd name="connsiteX52" fmla="*/ 82645 w 330200"/>
              <a:gd name="connsiteY52" fmla="*/ 171969 h 328767"/>
              <a:gd name="connsiteX53" fmla="*/ 74342 w 330200"/>
              <a:gd name="connsiteY53" fmla="*/ 163666 h 328767"/>
              <a:gd name="connsiteX54" fmla="*/ 74153 w 330200"/>
              <a:gd name="connsiteY54" fmla="*/ 163666 h 328767"/>
              <a:gd name="connsiteX55" fmla="*/ 256046 w 330200"/>
              <a:gd name="connsiteY55" fmla="*/ 147062 h 328767"/>
              <a:gd name="connsiteX56" fmla="*/ 280764 w 330200"/>
              <a:gd name="connsiteY56" fmla="*/ 171968 h 328767"/>
              <a:gd name="connsiteX57" fmla="*/ 255858 w 330200"/>
              <a:gd name="connsiteY57" fmla="*/ 196686 h 328767"/>
              <a:gd name="connsiteX58" fmla="*/ 231140 w 330200"/>
              <a:gd name="connsiteY58" fmla="*/ 171968 h 328767"/>
              <a:gd name="connsiteX59" fmla="*/ 231140 w 330200"/>
              <a:gd name="connsiteY59" fmla="*/ 171780 h 328767"/>
              <a:gd name="connsiteX60" fmla="*/ 256046 w 330200"/>
              <a:gd name="connsiteY60" fmla="*/ 147062 h 328767"/>
              <a:gd name="connsiteX61" fmla="*/ 165288 w 330200"/>
              <a:gd name="connsiteY61" fmla="*/ 147062 h 328767"/>
              <a:gd name="connsiteX62" fmla="*/ 190006 w 330200"/>
              <a:gd name="connsiteY62" fmla="*/ 171968 h 328767"/>
              <a:gd name="connsiteX63" fmla="*/ 165100 w 330200"/>
              <a:gd name="connsiteY63" fmla="*/ 196686 h 328767"/>
              <a:gd name="connsiteX64" fmla="*/ 140382 w 330200"/>
              <a:gd name="connsiteY64" fmla="*/ 171968 h 328767"/>
              <a:gd name="connsiteX65" fmla="*/ 140382 w 330200"/>
              <a:gd name="connsiteY65" fmla="*/ 171780 h 328767"/>
              <a:gd name="connsiteX66" fmla="*/ 165288 w 330200"/>
              <a:gd name="connsiteY66" fmla="*/ 147062 h 328767"/>
              <a:gd name="connsiteX67" fmla="*/ 74342 w 330200"/>
              <a:gd name="connsiteY67" fmla="*/ 147062 h 328767"/>
              <a:gd name="connsiteX68" fmla="*/ 99154 w 330200"/>
              <a:gd name="connsiteY68" fmla="*/ 171874 h 328767"/>
              <a:gd name="connsiteX69" fmla="*/ 74342 w 330200"/>
              <a:gd name="connsiteY69" fmla="*/ 196686 h 328767"/>
              <a:gd name="connsiteX70" fmla="*/ 49530 w 330200"/>
              <a:gd name="connsiteY70" fmla="*/ 171969 h 328767"/>
              <a:gd name="connsiteX71" fmla="*/ 49530 w 330200"/>
              <a:gd name="connsiteY71" fmla="*/ 171874 h 328767"/>
              <a:gd name="connsiteX72" fmla="*/ 74342 w 330200"/>
              <a:gd name="connsiteY72" fmla="*/ 147062 h 328767"/>
              <a:gd name="connsiteX73" fmla="*/ 16510 w 330200"/>
              <a:gd name="connsiteY73" fmla="*/ 114136 h 328767"/>
              <a:gd name="connsiteX74" fmla="*/ 16510 w 330200"/>
              <a:gd name="connsiteY74" fmla="*/ 312257 h 328767"/>
              <a:gd name="connsiteX75" fmla="*/ 313690 w 330200"/>
              <a:gd name="connsiteY75" fmla="*/ 312257 h 328767"/>
              <a:gd name="connsiteX76" fmla="*/ 313690 w 330200"/>
              <a:gd name="connsiteY76" fmla="*/ 114136 h 328767"/>
              <a:gd name="connsiteX77" fmla="*/ 16510 w 330200"/>
              <a:gd name="connsiteY77" fmla="*/ 48096 h 328767"/>
              <a:gd name="connsiteX78" fmla="*/ 16510 w 330200"/>
              <a:gd name="connsiteY78" fmla="*/ 97626 h 328767"/>
              <a:gd name="connsiteX79" fmla="*/ 313690 w 330200"/>
              <a:gd name="connsiteY79" fmla="*/ 97626 h 328767"/>
              <a:gd name="connsiteX80" fmla="*/ 313690 w 330200"/>
              <a:gd name="connsiteY80" fmla="*/ 48096 h 328767"/>
              <a:gd name="connsiteX81" fmla="*/ 256789 w 330200"/>
              <a:gd name="connsiteY81" fmla="*/ 15912 h 328767"/>
              <a:gd name="connsiteX82" fmla="*/ 247650 w 330200"/>
              <a:gd name="connsiteY82" fmla="*/ 23284 h 328767"/>
              <a:gd name="connsiteX83" fmla="*/ 247650 w 330200"/>
              <a:gd name="connsiteY83" fmla="*/ 31586 h 328767"/>
              <a:gd name="connsiteX84" fmla="*/ 264160 w 330200"/>
              <a:gd name="connsiteY84" fmla="*/ 31586 h 328767"/>
              <a:gd name="connsiteX85" fmla="*/ 264160 w 330200"/>
              <a:gd name="connsiteY85" fmla="*/ 23284 h 328767"/>
              <a:gd name="connsiteX86" fmla="*/ 256789 w 330200"/>
              <a:gd name="connsiteY86" fmla="*/ 15912 h 328767"/>
              <a:gd name="connsiteX87" fmla="*/ 75179 w 330200"/>
              <a:gd name="connsiteY87" fmla="*/ 15912 h 328767"/>
              <a:gd name="connsiteX88" fmla="*/ 66040 w 330200"/>
              <a:gd name="connsiteY88" fmla="*/ 23284 h 328767"/>
              <a:gd name="connsiteX89" fmla="*/ 66040 w 330200"/>
              <a:gd name="connsiteY89" fmla="*/ 31586 h 328767"/>
              <a:gd name="connsiteX90" fmla="*/ 82550 w 330200"/>
              <a:gd name="connsiteY90" fmla="*/ 31586 h 328767"/>
              <a:gd name="connsiteX91" fmla="*/ 82550 w 330200"/>
              <a:gd name="connsiteY91" fmla="*/ 23284 h 328767"/>
              <a:gd name="connsiteX92" fmla="*/ 75179 w 330200"/>
              <a:gd name="connsiteY92" fmla="*/ 15912 h 328767"/>
              <a:gd name="connsiteX93" fmla="*/ 72766 w 330200"/>
              <a:gd name="connsiteY93" fmla="*/ 48 h 328767"/>
              <a:gd name="connsiteX94" fmla="*/ 99060 w 330200"/>
              <a:gd name="connsiteY94" fmla="*/ 23284 h 328767"/>
              <a:gd name="connsiteX95" fmla="*/ 99060 w 330200"/>
              <a:gd name="connsiteY95" fmla="*/ 31586 h 328767"/>
              <a:gd name="connsiteX96" fmla="*/ 231140 w 330200"/>
              <a:gd name="connsiteY96" fmla="*/ 31586 h 328767"/>
              <a:gd name="connsiteX97" fmla="*/ 231140 w 330200"/>
              <a:gd name="connsiteY97" fmla="*/ 23284 h 328767"/>
              <a:gd name="connsiteX98" fmla="*/ 254376 w 330200"/>
              <a:gd name="connsiteY98" fmla="*/ 48 h 328767"/>
              <a:gd name="connsiteX99" fmla="*/ 280670 w 330200"/>
              <a:gd name="connsiteY99" fmla="*/ 23284 h 328767"/>
              <a:gd name="connsiteX100" fmla="*/ 280670 w 330200"/>
              <a:gd name="connsiteY100" fmla="*/ 31586 h 328767"/>
              <a:gd name="connsiteX101" fmla="*/ 313690 w 330200"/>
              <a:gd name="connsiteY101" fmla="*/ 31586 h 328767"/>
              <a:gd name="connsiteX102" fmla="*/ 330200 w 330200"/>
              <a:gd name="connsiteY102" fmla="*/ 48096 h 328767"/>
              <a:gd name="connsiteX103" fmla="*/ 330200 w 330200"/>
              <a:gd name="connsiteY103" fmla="*/ 312257 h 328767"/>
              <a:gd name="connsiteX104" fmla="*/ 313690 w 330200"/>
              <a:gd name="connsiteY104" fmla="*/ 328767 h 328767"/>
              <a:gd name="connsiteX105" fmla="*/ 16510 w 330200"/>
              <a:gd name="connsiteY105" fmla="*/ 328767 h 328767"/>
              <a:gd name="connsiteX106" fmla="*/ 0 w 330200"/>
              <a:gd name="connsiteY106" fmla="*/ 312257 h 328767"/>
              <a:gd name="connsiteX107" fmla="*/ 0 w 330200"/>
              <a:gd name="connsiteY107" fmla="*/ 48096 h 328767"/>
              <a:gd name="connsiteX108" fmla="*/ 16510 w 330200"/>
              <a:gd name="connsiteY108" fmla="*/ 31586 h 328767"/>
              <a:gd name="connsiteX109" fmla="*/ 49530 w 330200"/>
              <a:gd name="connsiteY109" fmla="*/ 31586 h 328767"/>
              <a:gd name="connsiteX110" fmla="*/ 49530 w 330200"/>
              <a:gd name="connsiteY110" fmla="*/ 23284 h 328767"/>
              <a:gd name="connsiteX111" fmla="*/ 72766 w 330200"/>
              <a:gd name="connsiteY111" fmla="*/ 48 h 32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200" h="328767">
                <a:moveTo>
                  <a:pt x="255858" y="246216"/>
                </a:moveTo>
                <a:cubicBezTo>
                  <a:pt x="251325" y="246216"/>
                  <a:pt x="247650" y="249891"/>
                  <a:pt x="247650" y="254424"/>
                </a:cubicBezTo>
                <a:cubicBezTo>
                  <a:pt x="247649" y="254487"/>
                  <a:pt x="247649" y="254549"/>
                  <a:pt x="247650" y="254612"/>
                </a:cubicBezTo>
                <a:cubicBezTo>
                  <a:pt x="247702" y="259196"/>
                  <a:pt x="251461" y="262871"/>
                  <a:pt x="256045" y="262819"/>
                </a:cubicBezTo>
                <a:cubicBezTo>
                  <a:pt x="260630" y="262768"/>
                  <a:pt x="264305" y="259009"/>
                  <a:pt x="264253" y="254424"/>
                </a:cubicBezTo>
                <a:cubicBezTo>
                  <a:pt x="264201" y="249839"/>
                  <a:pt x="260443" y="246164"/>
                  <a:pt x="255858" y="246216"/>
                </a:cubicBezTo>
                <a:close/>
                <a:moveTo>
                  <a:pt x="165100" y="246216"/>
                </a:moveTo>
                <a:cubicBezTo>
                  <a:pt x="160551" y="246216"/>
                  <a:pt x="156850" y="249876"/>
                  <a:pt x="156798" y="254424"/>
                </a:cubicBezTo>
                <a:cubicBezTo>
                  <a:pt x="156798" y="254455"/>
                  <a:pt x="156797" y="254487"/>
                  <a:pt x="156797" y="254518"/>
                </a:cubicBezTo>
                <a:cubicBezTo>
                  <a:pt x="156797" y="259103"/>
                  <a:pt x="160514" y="262820"/>
                  <a:pt x="165099" y="262821"/>
                </a:cubicBezTo>
                <a:cubicBezTo>
                  <a:pt x="169684" y="262821"/>
                  <a:pt x="173401" y="259104"/>
                  <a:pt x="173402" y="254519"/>
                </a:cubicBezTo>
                <a:cubicBezTo>
                  <a:pt x="173402" y="249934"/>
                  <a:pt x="169685" y="246216"/>
                  <a:pt x="165100" y="246216"/>
                </a:cubicBezTo>
                <a:close/>
                <a:moveTo>
                  <a:pt x="74247" y="246216"/>
                </a:moveTo>
                <a:cubicBezTo>
                  <a:pt x="69714" y="246216"/>
                  <a:pt x="66040" y="249891"/>
                  <a:pt x="66040" y="254424"/>
                </a:cubicBezTo>
                <a:cubicBezTo>
                  <a:pt x="66040" y="254455"/>
                  <a:pt x="66039" y="254487"/>
                  <a:pt x="66039" y="254518"/>
                </a:cubicBezTo>
                <a:cubicBezTo>
                  <a:pt x="66039" y="259103"/>
                  <a:pt x="69756" y="262820"/>
                  <a:pt x="74341" y="262821"/>
                </a:cubicBezTo>
                <a:cubicBezTo>
                  <a:pt x="78926" y="262821"/>
                  <a:pt x="82644" y="259104"/>
                  <a:pt x="82644" y="254519"/>
                </a:cubicBezTo>
                <a:cubicBezTo>
                  <a:pt x="82644" y="249934"/>
                  <a:pt x="78927" y="246217"/>
                  <a:pt x="74342" y="246216"/>
                </a:cubicBezTo>
                <a:cubicBezTo>
                  <a:pt x="74311" y="246216"/>
                  <a:pt x="74279" y="246216"/>
                  <a:pt x="74247" y="246216"/>
                </a:cubicBezTo>
                <a:close/>
                <a:moveTo>
                  <a:pt x="256047" y="229612"/>
                </a:moveTo>
                <a:cubicBezTo>
                  <a:pt x="269750" y="229664"/>
                  <a:pt x="280816" y="240815"/>
                  <a:pt x="280764" y="254519"/>
                </a:cubicBezTo>
                <a:cubicBezTo>
                  <a:pt x="280712" y="268222"/>
                  <a:pt x="269561" y="279288"/>
                  <a:pt x="255858" y="279236"/>
                </a:cubicBezTo>
                <a:cubicBezTo>
                  <a:pt x="242191" y="279184"/>
                  <a:pt x="231140" y="268091"/>
                  <a:pt x="231140" y="254424"/>
                </a:cubicBezTo>
                <a:cubicBezTo>
                  <a:pt x="231140" y="254393"/>
                  <a:pt x="231140" y="254361"/>
                  <a:pt x="231140" y="254330"/>
                </a:cubicBezTo>
                <a:cubicBezTo>
                  <a:pt x="231192" y="240627"/>
                  <a:pt x="242343" y="229560"/>
                  <a:pt x="256047" y="229612"/>
                </a:cubicBezTo>
                <a:close/>
                <a:moveTo>
                  <a:pt x="165289" y="229612"/>
                </a:moveTo>
                <a:cubicBezTo>
                  <a:pt x="178992" y="229664"/>
                  <a:pt x="190058" y="240815"/>
                  <a:pt x="190006" y="254519"/>
                </a:cubicBezTo>
                <a:cubicBezTo>
                  <a:pt x="189954" y="268222"/>
                  <a:pt x="178803" y="279288"/>
                  <a:pt x="165100" y="279236"/>
                </a:cubicBezTo>
                <a:cubicBezTo>
                  <a:pt x="165069" y="279236"/>
                  <a:pt x="165037" y="279236"/>
                  <a:pt x="165005" y="279236"/>
                </a:cubicBezTo>
                <a:cubicBezTo>
                  <a:pt x="151354" y="279184"/>
                  <a:pt x="140330" y="268075"/>
                  <a:pt x="140382" y="254424"/>
                </a:cubicBezTo>
                <a:cubicBezTo>
                  <a:pt x="140382" y="254393"/>
                  <a:pt x="140382" y="254361"/>
                  <a:pt x="140382" y="254330"/>
                </a:cubicBezTo>
                <a:cubicBezTo>
                  <a:pt x="140434" y="240627"/>
                  <a:pt x="151585" y="229560"/>
                  <a:pt x="165289" y="229612"/>
                </a:cubicBezTo>
                <a:close/>
                <a:moveTo>
                  <a:pt x="74342" y="229612"/>
                </a:moveTo>
                <a:cubicBezTo>
                  <a:pt x="88046" y="229612"/>
                  <a:pt x="99154" y="240721"/>
                  <a:pt x="99154" y="254424"/>
                </a:cubicBezTo>
                <a:cubicBezTo>
                  <a:pt x="99154" y="268128"/>
                  <a:pt x="88046" y="279236"/>
                  <a:pt x="74342" y="279236"/>
                </a:cubicBezTo>
                <a:cubicBezTo>
                  <a:pt x="60639" y="279236"/>
                  <a:pt x="49530" y="268128"/>
                  <a:pt x="49530" y="254424"/>
                </a:cubicBezTo>
                <a:cubicBezTo>
                  <a:pt x="49530" y="240721"/>
                  <a:pt x="60639" y="229612"/>
                  <a:pt x="74342" y="229612"/>
                </a:cubicBezTo>
                <a:close/>
                <a:moveTo>
                  <a:pt x="255858" y="163666"/>
                </a:moveTo>
                <a:cubicBezTo>
                  <a:pt x="255826" y="163666"/>
                  <a:pt x="255795" y="163666"/>
                  <a:pt x="255763" y="163667"/>
                </a:cubicBezTo>
                <a:cubicBezTo>
                  <a:pt x="251230" y="163719"/>
                  <a:pt x="247598" y="167436"/>
                  <a:pt x="247650" y="171968"/>
                </a:cubicBezTo>
                <a:cubicBezTo>
                  <a:pt x="247650" y="172000"/>
                  <a:pt x="247650" y="172031"/>
                  <a:pt x="247651" y="172062"/>
                </a:cubicBezTo>
                <a:cubicBezTo>
                  <a:pt x="247703" y="176647"/>
                  <a:pt x="251462" y="180322"/>
                  <a:pt x="256047" y="180269"/>
                </a:cubicBezTo>
                <a:cubicBezTo>
                  <a:pt x="260632" y="180217"/>
                  <a:pt x="264306" y="176458"/>
                  <a:pt x="264254" y="171873"/>
                </a:cubicBezTo>
                <a:cubicBezTo>
                  <a:pt x="264202" y="167289"/>
                  <a:pt x="260443" y="163614"/>
                  <a:pt x="255858" y="163666"/>
                </a:cubicBezTo>
                <a:close/>
                <a:moveTo>
                  <a:pt x="165100" y="163666"/>
                </a:moveTo>
                <a:cubicBezTo>
                  <a:pt x="160515" y="163666"/>
                  <a:pt x="156798" y="167383"/>
                  <a:pt x="156798" y="171968"/>
                </a:cubicBezTo>
                <a:cubicBezTo>
                  <a:pt x="156798" y="176553"/>
                  <a:pt x="160515" y="180271"/>
                  <a:pt x="165100" y="180271"/>
                </a:cubicBezTo>
                <a:cubicBezTo>
                  <a:pt x="169685" y="180271"/>
                  <a:pt x="173402" y="176554"/>
                  <a:pt x="173402" y="171968"/>
                </a:cubicBezTo>
                <a:cubicBezTo>
                  <a:pt x="173402" y="167383"/>
                  <a:pt x="169685" y="163666"/>
                  <a:pt x="165100" y="163666"/>
                </a:cubicBezTo>
                <a:close/>
                <a:moveTo>
                  <a:pt x="74153" y="163666"/>
                </a:moveTo>
                <a:cubicBezTo>
                  <a:pt x="69620" y="163719"/>
                  <a:pt x="65988" y="167436"/>
                  <a:pt x="66040" y="171969"/>
                </a:cubicBezTo>
                <a:cubicBezTo>
                  <a:pt x="66040" y="176554"/>
                  <a:pt x="69757" y="180271"/>
                  <a:pt x="74342" y="180271"/>
                </a:cubicBezTo>
                <a:cubicBezTo>
                  <a:pt x="78928" y="180271"/>
                  <a:pt x="82645" y="176554"/>
                  <a:pt x="82645" y="171969"/>
                </a:cubicBezTo>
                <a:cubicBezTo>
                  <a:pt x="82645" y="167383"/>
                  <a:pt x="78928" y="163666"/>
                  <a:pt x="74342" y="163666"/>
                </a:cubicBezTo>
                <a:cubicBezTo>
                  <a:pt x="74279" y="163666"/>
                  <a:pt x="74216" y="163666"/>
                  <a:pt x="74153" y="163666"/>
                </a:cubicBezTo>
                <a:close/>
                <a:moveTo>
                  <a:pt x="256046" y="147062"/>
                </a:moveTo>
                <a:cubicBezTo>
                  <a:pt x="269750" y="147114"/>
                  <a:pt x="280816" y="158265"/>
                  <a:pt x="280764" y="171968"/>
                </a:cubicBezTo>
                <a:cubicBezTo>
                  <a:pt x="280712" y="185672"/>
                  <a:pt x="269561" y="196738"/>
                  <a:pt x="255858" y="196686"/>
                </a:cubicBezTo>
                <a:cubicBezTo>
                  <a:pt x="242228" y="196634"/>
                  <a:pt x="231192" y="185598"/>
                  <a:pt x="231140" y="171968"/>
                </a:cubicBezTo>
                <a:cubicBezTo>
                  <a:pt x="231140" y="171906"/>
                  <a:pt x="231140" y="171843"/>
                  <a:pt x="231140" y="171780"/>
                </a:cubicBezTo>
                <a:cubicBezTo>
                  <a:pt x="231192" y="158077"/>
                  <a:pt x="242343" y="147010"/>
                  <a:pt x="256046" y="147062"/>
                </a:cubicBezTo>
                <a:close/>
                <a:moveTo>
                  <a:pt x="165288" y="147062"/>
                </a:moveTo>
                <a:cubicBezTo>
                  <a:pt x="178992" y="147114"/>
                  <a:pt x="190058" y="158265"/>
                  <a:pt x="190006" y="171968"/>
                </a:cubicBezTo>
                <a:cubicBezTo>
                  <a:pt x="189954" y="185672"/>
                  <a:pt x="178803" y="196738"/>
                  <a:pt x="165100" y="196686"/>
                </a:cubicBezTo>
                <a:cubicBezTo>
                  <a:pt x="151449" y="196686"/>
                  <a:pt x="140382" y="185620"/>
                  <a:pt x="140382" y="171968"/>
                </a:cubicBezTo>
                <a:cubicBezTo>
                  <a:pt x="140382" y="171906"/>
                  <a:pt x="140382" y="171843"/>
                  <a:pt x="140382" y="171780"/>
                </a:cubicBezTo>
                <a:cubicBezTo>
                  <a:pt x="140434" y="158077"/>
                  <a:pt x="151585" y="147010"/>
                  <a:pt x="165288" y="147062"/>
                </a:cubicBezTo>
                <a:close/>
                <a:moveTo>
                  <a:pt x="74342" y="147062"/>
                </a:moveTo>
                <a:cubicBezTo>
                  <a:pt x="88045" y="147062"/>
                  <a:pt x="99154" y="158171"/>
                  <a:pt x="99154" y="171874"/>
                </a:cubicBezTo>
                <a:cubicBezTo>
                  <a:pt x="99154" y="185577"/>
                  <a:pt x="88046" y="196686"/>
                  <a:pt x="74342" y="196686"/>
                </a:cubicBezTo>
                <a:cubicBezTo>
                  <a:pt x="60676" y="196686"/>
                  <a:pt x="49582" y="185635"/>
                  <a:pt x="49530" y="171969"/>
                </a:cubicBezTo>
                <a:cubicBezTo>
                  <a:pt x="49530" y="171937"/>
                  <a:pt x="49530" y="171906"/>
                  <a:pt x="49530" y="171874"/>
                </a:cubicBezTo>
                <a:cubicBezTo>
                  <a:pt x="49530" y="158171"/>
                  <a:pt x="60639" y="147062"/>
                  <a:pt x="74342" y="147062"/>
                </a:cubicBezTo>
                <a:close/>
                <a:moveTo>
                  <a:pt x="16510" y="114136"/>
                </a:moveTo>
                <a:lnTo>
                  <a:pt x="16510" y="312257"/>
                </a:lnTo>
                <a:lnTo>
                  <a:pt x="313690" y="312257"/>
                </a:lnTo>
                <a:lnTo>
                  <a:pt x="313690" y="114136"/>
                </a:lnTo>
                <a:close/>
                <a:moveTo>
                  <a:pt x="16510" y="48096"/>
                </a:moveTo>
                <a:lnTo>
                  <a:pt x="16510" y="97626"/>
                </a:lnTo>
                <a:lnTo>
                  <a:pt x="313690" y="97626"/>
                </a:lnTo>
                <a:lnTo>
                  <a:pt x="313690" y="48096"/>
                </a:lnTo>
                <a:close/>
                <a:moveTo>
                  <a:pt x="256789" y="15912"/>
                </a:moveTo>
                <a:cubicBezTo>
                  <a:pt x="252230" y="15424"/>
                  <a:pt x="248138" y="18725"/>
                  <a:pt x="247650" y="23284"/>
                </a:cubicBezTo>
                <a:lnTo>
                  <a:pt x="247650" y="31586"/>
                </a:lnTo>
                <a:lnTo>
                  <a:pt x="264160" y="31586"/>
                </a:lnTo>
                <a:lnTo>
                  <a:pt x="264160" y="23284"/>
                </a:lnTo>
                <a:cubicBezTo>
                  <a:pt x="263744" y="19398"/>
                  <a:pt x="260674" y="16328"/>
                  <a:pt x="256789" y="15912"/>
                </a:cubicBezTo>
                <a:close/>
                <a:moveTo>
                  <a:pt x="75179" y="15912"/>
                </a:moveTo>
                <a:cubicBezTo>
                  <a:pt x="70620" y="15424"/>
                  <a:pt x="66528" y="18725"/>
                  <a:pt x="66040" y="23284"/>
                </a:cubicBezTo>
                <a:lnTo>
                  <a:pt x="66040" y="31586"/>
                </a:lnTo>
                <a:lnTo>
                  <a:pt x="82550" y="31586"/>
                </a:lnTo>
                <a:lnTo>
                  <a:pt x="82550" y="23284"/>
                </a:lnTo>
                <a:cubicBezTo>
                  <a:pt x="82134" y="19398"/>
                  <a:pt x="79064" y="16328"/>
                  <a:pt x="75179" y="15912"/>
                </a:cubicBezTo>
                <a:close/>
                <a:moveTo>
                  <a:pt x="72766" y="48"/>
                </a:moveTo>
                <a:cubicBezTo>
                  <a:pt x="86443" y="-797"/>
                  <a:pt x="98215" y="9606"/>
                  <a:pt x="99060" y="23284"/>
                </a:cubicBezTo>
                <a:lnTo>
                  <a:pt x="99060" y="31586"/>
                </a:lnTo>
                <a:lnTo>
                  <a:pt x="231140" y="31586"/>
                </a:lnTo>
                <a:lnTo>
                  <a:pt x="231140" y="23284"/>
                </a:lnTo>
                <a:cubicBezTo>
                  <a:pt x="231912" y="10785"/>
                  <a:pt x="241877" y="820"/>
                  <a:pt x="254376" y="48"/>
                </a:cubicBezTo>
                <a:cubicBezTo>
                  <a:pt x="268053" y="-797"/>
                  <a:pt x="279825" y="9606"/>
                  <a:pt x="280670" y="23284"/>
                </a:cubicBezTo>
                <a:lnTo>
                  <a:pt x="280670" y="31586"/>
                </a:lnTo>
                <a:lnTo>
                  <a:pt x="313690" y="31586"/>
                </a:lnTo>
                <a:cubicBezTo>
                  <a:pt x="322808" y="31586"/>
                  <a:pt x="330200" y="38978"/>
                  <a:pt x="330200" y="48096"/>
                </a:cubicBezTo>
                <a:lnTo>
                  <a:pt x="330200" y="312257"/>
                </a:lnTo>
                <a:cubicBezTo>
                  <a:pt x="330200" y="321375"/>
                  <a:pt x="322808" y="328767"/>
                  <a:pt x="313690" y="328767"/>
                </a:cubicBezTo>
                <a:lnTo>
                  <a:pt x="16510" y="328767"/>
                </a:lnTo>
                <a:cubicBezTo>
                  <a:pt x="7392" y="328767"/>
                  <a:pt x="0" y="321375"/>
                  <a:pt x="0" y="312257"/>
                </a:cubicBezTo>
                <a:lnTo>
                  <a:pt x="0" y="48096"/>
                </a:lnTo>
                <a:cubicBezTo>
                  <a:pt x="0" y="38978"/>
                  <a:pt x="7392" y="31586"/>
                  <a:pt x="16510" y="31586"/>
                </a:cubicBezTo>
                <a:lnTo>
                  <a:pt x="49530" y="31586"/>
                </a:lnTo>
                <a:lnTo>
                  <a:pt x="49530" y="23284"/>
                </a:lnTo>
                <a:cubicBezTo>
                  <a:pt x="50302" y="10785"/>
                  <a:pt x="60267" y="820"/>
                  <a:pt x="72766" y="48"/>
                </a:cubicBezTo>
                <a:close/>
              </a:path>
            </a:pathLst>
          </a:custGeom>
          <a:solidFill>
            <a:schemeClr val="bg1"/>
          </a:solidFill>
          <a:ln w="9253" cap="flat">
            <a:noFill/>
            <a:prstDash val="solid"/>
            <a:miter/>
          </a:ln>
        </p:spPr>
        <p:txBody>
          <a:bodyPr rtlCol="0" anchor="ctr"/>
          <a:lstStyle/>
          <a:p>
            <a:endParaRPr lang="en-US"/>
          </a:p>
        </p:txBody>
      </p:sp>
      <p:sp>
        <p:nvSpPr>
          <p:cNvPr id="53" name="Freeform 51">
            <a:extLst>
              <a:ext uri="{FF2B5EF4-FFF2-40B4-BE49-F238E27FC236}">
                <a16:creationId xmlns:a16="http://schemas.microsoft.com/office/drawing/2014/main" id="{A37CE0DF-5E60-DC4B-8668-329AF343D418}"/>
              </a:ext>
            </a:extLst>
          </p:cNvPr>
          <p:cNvSpPr/>
          <p:nvPr/>
        </p:nvSpPr>
        <p:spPr>
          <a:xfrm>
            <a:off x="3011695" y="1968948"/>
            <a:ext cx="220566" cy="186338"/>
          </a:xfrm>
          <a:custGeom>
            <a:avLst/>
            <a:gdLst>
              <a:gd name="connsiteX0" fmla="*/ 82668 w 327961"/>
              <a:gd name="connsiteY0" fmla="*/ 179283 h 277068"/>
              <a:gd name="connsiteX1" fmla="*/ 118331 w 327961"/>
              <a:gd name="connsiteY1" fmla="*/ 260774 h 277068"/>
              <a:gd name="connsiteX2" fmla="*/ 151351 w 327961"/>
              <a:gd name="connsiteY2" fmla="*/ 244476 h 277068"/>
              <a:gd name="connsiteX3" fmla="*/ 122765 w 327961"/>
              <a:gd name="connsiteY3" fmla="*/ 179283 h 277068"/>
              <a:gd name="connsiteX4" fmla="*/ 261921 w 327961"/>
              <a:gd name="connsiteY4" fmla="*/ 89501 h 277068"/>
              <a:gd name="connsiteX5" fmla="*/ 261921 w 327961"/>
              <a:gd name="connsiteY5" fmla="*/ 154696 h 277068"/>
              <a:gd name="connsiteX6" fmla="*/ 270571 w 327961"/>
              <a:gd name="connsiteY6" fmla="*/ 146156 h 277068"/>
              <a:gd name="connsiteX7" fmla="*/ 261921 w 327961"/>
              <a:gd name="connsiteY7" fmla="*/ 89501 h 277068"/>
              <a:gd name="connsiteX8" fmla="*/ 55498 w 327961"/>
              <a:gd name="connsiteY8" fmla="*/ 81492 h 277068"/>
              <a:gd name="connsiteX9" fmla="*/ 16197 w 327961"/>
              <a:gd name="connsiteY9" fmla="*/ 120290 h 277068"/>
              <a:gd name="connsiteX10" fmla="*/ 55498 w 327961"/>
              <a:gd name="connsiteY10" fmla="*/ 162984 h 277068"/>
              <a:gd name="connsiteX11" fmla="*/ 63800 w 327961"/>
              <a:gd name="connsiteY11" fmla="*/ 162984 h 277068"/>
              <a:gd name="connsiteX12" fmla="*/ 63800 w 327961"/>
              <a:gd name="connsiteY12" fmla="*/ 81492 h 277068"/>
              <a:gd name="connsiteX13" fmla="*/ 280788 w 327961"/>
              <a:gd name="connsiteY13" fmla="*/ 45356 h 277068"/>
              <a:gd name="connsiteX14" fmla="*/ 327961 w 327961"/>
              <a:gd name="connsiteY14" fmla="*/ 122191 h 277068"/>
              <a:gd name="connsiteX15" fmla="*/ 280788 w 327961"/>
              <a:gd name="connsiteY15" fmla="*/ 199119 h 277068"/>
              <a:gd name="connsiteX16" fmla="*/ 271354 w 327961"/>
              <a:gd name="connsiteY16" fmla="*/ 185522 h 277068"/>
              <a:gd name="connsiteX17" fmla="*/ 311168 w 327961"/>
              <a:gd name="connsiteY17" fmla="*/ 122191 h 277068"/>
              <a:gd name="connsiteX18" fmla="*/ 271354 w 327961"/>
              <a:gd name="connsiteY18" fmla="*/ 58953 h 277068"/>
              <a:gd name="connsiteX19" fmla="*/ 245411 w 327961"/>
              <a:gd name="connsiteY19" fmla="*/ 16298 h 277068"/>
              <a:gd name="connsiteX20" fmla="*/ 162861 w 327961"/>
              <a:gd name="connsiteY20" fmla="*/ 81492 h 277068"/>
              <a:gd name="connsiteX21" fmla="*/ 80310 w 327961"/>
              <a:gd name="connsiteY21" fmla="*/ 81492 h 277068"/>
              <a:gd name="connsiteX22" fmla="*/ 80310 w 327961"/>
              <a:gd name="connsiteY22" fmla="*/ 162984 h 277068"/>
              <a:gd name="connsiteX23" fmla="*/ 163144 w 327961"/>
              <a:gd name="connsiteY23" fmla="*/ 162984 h 277068"/>
              <a:gd name="connsiteX24" fmla="*/ 245694 w 327961"/>
              <a:gd name="connsiteY24" fmla="*/ 228178 h 277068"/>
              <a:gd name="connsiteX25" fmla="*/ 245411 w 327961"/>
              <a:gd name="connsiteY25" fmla="*/ 0 h 277068"/>
              <a:gd name="connsiteX26" fmla="*/ 252487 w 327961"/>
              <a:gd name="connsiteY26" fmla="*/ 1583 h 277068"/>
              <a:gd name="connsiteX27" fmla="*/ 261921 w 327961"/>
              <a:gd name="connsiteY27" fmla="*/ 16298 h 277068"/>
              <a:gd name="connsiteX28" fmla="*/ 261921 w 327961"/>
              <a:gd name="connsiteY28" fmla="*/ 70968 h 277068"/>
              <a:gd name="connsiteX29" fmla="*/ 294941 w 327961"/>
              <a:gd name="connsiteY29" fmla="*/ 122192 h 277068"/>
              <a:gd name="connsiteX30" fmla="*/ 262015 w 327961"/>
              <a:gd name="connsiteY30" fmla="*/ 173508 h 277068"/>
              <a:gd name="connsiteX31" fmla="*/ 262015 w 327961"/>
              <a:gd name="connsiteY31" fmla="*/ 228178 h 277068"/>
              <a:gd name="connsiteX32" fmla="*/ 252581 w 327961"/>
              <a:gd name="connsiteY32" fmla="*/ 242893 h 277068"/>
              <a:gd name="connsiteX33" fmla="*/ 245411 w 327961"/>
              <a:gd name="connsiteY33" fmla="*/ 244476 h 277068"/>
              <a:gd name="connsiteX34" fmla="*/ 235128 w 327961"/>
              <a:gd name="connsiteY34" fmla="*/ 240937 h 277068"/>
              <a:gd name="connsiteX35" fmla="*/ 157106 w 327961"/>
              <a:gd name="connsiteY35" fmla="*/ 179283 h 277068"/>
              <a:gd name="connsiteX36" fmla="*/ 140973 w 327961"/>
              <a:gd name="connsiteY36" fmla="*/ 179283 h 277068"/>
              <a:gd name="connsiteX37" fmla="*/ 166446 w 327961"/>
              <a:gd name="connsiteY37" fmla="*/ 238050 h 277068"/>
              <a:gd name="connsiteX38" fmla="*/ 158710 w 327961"/>
              <a:gd name="connsiteY38" fmla="*/ 259098 h 277068"/>
              <a:gd name="connsiteX39" fmla="*/ 125690 w 327961"/>
              <a:gd name="connsiteY39" fmla="*/ 275396 h 277068"/>
              <a:gd name="connsiteX40" fmla="*/ 112576 w 327961"/>
              <a:gd name="connsiteY40" fmla="*/ 276048 h 277068"/>
              <a:gd name="connsiteX41" fmla="*/ 103141 w 327961"/>
              <a:gd name="connsiteY41" fmla="*/ 267201 h 277068"/>
              <a:gd name="connsiteX42" fmla="*/ 64932 w 327961"/>
              <a:gd name="connsiteY42" fmla="*/ 179283 h 277068"/>
              <a:gd name="connsiteX43" fmla="*/ 55498 w 327961"/>
              <a:gd name="connsiteY43" fmla="*/ 179283 h 277068"/>
              <a:gd name="connsiteX44" fmla="*/ 48 w 327961"/>
              <a:gd name="connsiteY44" fmla="*/ 124544 h 277068"/>
              <a:gd name="connsiteX45" fmla="*/ 55498 w 327961"/>
              <a:gd name="connsiteY45" fmla="*/ 65193 h 277068"/>
              <a:gd name="connsiteX46" fmla="*/ 157106 w 327961"/>
              <a:gd name="connsiteY46" fmla="*/ 65193 h 277068"/>
              <a:gd name="connsiteX47" fmla="*/ 235128 w 327961"/>
              <a:gd name="connsiteY47" fmla="*/ 3539 h 277068"/>
              <a:gd name="connsiteX48" fmla="*/ 245411 w 327961"/>
              <a:gd name="connsiteY48" fmla="*/ 0 h 27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7961" h="277068">
                <a:moveTo>
                  <a:pt x="82668" y="179283"/>
                </a:moveTo>
                <a:lnTo>
                  <a:pt x="118331" y="260774"/>
                </a:lnTo>
                <a:lnTo>
                  <a:pt x="151351" y="244476"/>
                </a:lnTo>
                <a:lnTo>
                  <a:pt x="122765" y="179283"/>
                </a:lnTo>
                <a:close/>
                <a:moveTo>
                  <a:pt x="261921" y="89501"/>
                </a:moveTo>
                <a:lnTo>
                  <a:pt x="261921" y="154696"/>
                </a:lnTo>
                <a:cubicBezTo>
                  <a:pt x="265220" y="152292"/>
                  <a:pt x="268136" y="149413"/>
                  <a:pt x="270571" y="146156"/>
                </a:cubicBezTo>
                <a:cubicBezTo>
                  <a:pt x="284030" y="128154"/>
                  <a:pt x="280157" y="102789"/>
                  <a:pt x="261921" y="89501"/>
                </a:cubicBezTo>
                <a:close/>
                <a:moveTo>
                  <a:pt x="55498" y="81492"/>
                </a:moveTo>
                <a:cubicBezTo>
                  <a:pt x="34228" y="82496"/>
                  <a:pt x="17214" y="99292"/>
                  <a:pt x="16197" y="120290"/>
                </a:cubicBezTo>
                <a:cubicBezTo>
                  <a:pt x="15106" y="142793"/>
                  <a:pt x="32702" y="161908"/>
                  <a:pt x="55498" y="162984"/>
                </a:cubicBezTo>
                <a:lnTo>
                  <a:pt x="63800" y="162984"/>
                </a:lnTo>
                <a:lnTo>
                  <a:pt x="63800" y="81492"/>
                </a:lnTo>
                <a:close/>
                <a:moveTo>
                  <a:pt x="280788" y="45356"/>
                </a:moveTo>
                <a:cubicBezTo>
                  <a:pt x="309382" y="60713"/>
                  <a:pt x="327400" y="90062"/>
                  <a:pt x="327961" y="122191"/>
                </a:cubicBezTo>
                <a:cubicBezTo>
                  <a:pt x="327414" y="154347"/>
                  <a:pt x="309397" y="183731"/>
                  <a:pt x="280788" y="199119"/>
                </a:cubicBezTo>
                <a:lnTo>
                  <a:pt x="271354" y="185522"/>
                </a:lnTo>
                <a:cubicBezTo>
                  <a:pt x="295407" y="173238"/>
                  <a:pt x="310694" y="148920"/>
                  <a:pt x="311168" y="122191"/>
                </a:cubicBezTo>
                <a:cubicBezTo>
                  <a:pt x="310660" y="95496"/>
                  <a:pt x="295377" y="71222"/>
                  <a:pt x="271354" y="58953"/>
                </a:cubicBezTo>
                <a:close/>
                <a:moveTo>
                  <a:pt x="245411" y="16298"/>
                </a:moveTo>
                <a:lnTo>
                  <a:pt x="162861" y="81492"/>
                </a:lnTo>
                <a:lnTo>
                  <a:pt x="80310" y="81492"/>
                </a:lnTo>
                <a:lnTo>
                  <a:pt x="80310" y="162984"/>
                </a:lnTo>
                <a:lnTo>
                  <a:pt x="163144" y="162984"/>
                </a:lnTo>
                <a:lnTo>
                  <a:pt x="245694" y="228178"/>
                </a:lnTo>
                <a:close/>
                <a:moveTo>
                  <a:pt x="245411" y="0"/>
                </a:moveTo>
                <a:cubicBezTo>
                  <a:pt x="247856" y="27"/>
                  <a:pt x="250268" y="567"/>
                  <a:pt x="252487" y="1583"/>
                </a:cubicBezTo>
                <a:cubicBezTo>
                  <a:pt x="258229" y="4297"/>
                  <a:pt x="261894" y="10014"/>
                  <a:pt x="261921" y="16298"/>
                </a:cubicBezTo>
                <a:lnTo>
                  <a:pt x="261921" y="70968"/>
                </a:lnTo>
                <a:cubicBezTo>
                  <a:pt x="282022" y="80317"/>
                  <a:pt x="294875" y="100256"/>
                  <a:pt x="294941" y="122192"/>
                </a:cubicBezTo>
                <a:cubicBezTo>
                  <a:pt x="294905" y="144133"/>
                  <a:pt x="282094" y="164100"/>
                  <a:pt x="262015" y="173508"/>
                </a:cubicBezTo>
                <a:lnTo>
                  <a:pt x="262015" y="228178"/>
                </a:lnTo>
                <a:cubicBezTo>
                  <a:pt x="261988" y="234463"/>
                  <a:pt x="258323" y="240179"/>
                  <a:pt x="252581" y="242893"/>
                </a:cubicBezTo>
                <a:cubicBezTo>
                  <a:pt x="250334" y="243922"/>
                  <a:pt x="247888" y="244462"/>
                  <a:pt x="245411" y="244476"/>
                </a:cubicBezTo>
                <a:cubicBezTo>
                  <a:pt x="241675" y="244486"/>
                  <a:pt x="238048" y="243237"/>
                  <a:pt x="235128" y="240937"/>
                </a:cubicBezTo>
                <a:lnTo>
                  <a:pt x="157106" y="179283"/>
                </a:lnTo>
                <a:lnTo>
                  <a:pt x="140973" y="179283"/>
                </a:lnTo>
                <a:lnTo>
                  <a:pt x="166446" y="238050"/>
                </a:lnTo>
                <a:cubicBezTo>
                  <a:pt x="169930" y="245981"/>
                  <a:pt x="166535" y="255218"/>
                  <a:pt x="158710" y="259098"/>
                </a:cubicBezTo>
                <a:lnTo>
                  <a:pt x="125690" y="275396"/>
                </a:lnTo>
                <a:cubicBezTo>
                  <a:pt x="121592" y="277372"/>
                  <a:pt x="116854" y="277608"/>
                  <a:pt x="112576" y="276048"/>
                </a:cubicBezTo>
                <a:cubicBezTo>
                  <a:pt x="108324" y="274518"/>
                  <a:pt x="104907" y="271313"/>
                  <a:pt x="103141" y="267201"/>
                </a:cubicBezTo>
                <a:lnTo>
                  <a:pt x="64932" y="179283"/>
                </a:lnTo>
                <a:lnTo>
                  <a:pt x="55498" y="179283"/>
                </a:lnTo>
                <a:cubicBezTo>
                  <a:pt x="25392" y="178082"/>
                  <a:pt x="1265" y="154264"/>
                  <a:pt x="48" y="124544"/>
                </a:cubicBezTo>
                <a:cubicBezTo>
                  <a:pt x="-1242" y="93038"/>
                  <a:pt x="23584" y="66467"/>
                  <a:pt x="55498" y="65193"/>
                </a:cubicBezTo>
                <a:lnTo>
                  <a:pt x="157106" y="65193"/>
                </a:lnTo>
                <a:lnTo>
                  <a:pt x="235128" y="3539"/>
                </a:lnTo>
                <a:cubicBezTo>
                  <a:pt x="238048" y="1239"/>
                  <a:pt x="241675" y="-10"/>
                  <a:pt x="245411" y="0"/>
                </a:cubicBezTo>
                <a:close/>
              </a:path>
            </a:pathLst>
          </a:custGeom>
          <a:solidFill>
            <a:schemeClr val="bg1"/>
          </a:solidFill>
          <a:ln w="9253" cap="flat">
            <a:noFill/>
            <a:prstDash val="solid"/>
            <a:miter/>
          </a:ln>
        </p:spPr>
        <p:txBody>
          <a:bodyPr rtlCol="0" anchor="ctr"/>
          <a:lstStyle/>
          <a:p>
            <a:endParaRPr lang="en-US"/>
          </a:p>
        </p:txBody>
      </p:sp>
      <p:sp>
        <p:nvSpPr>
          <p:cNvPr id="64" name="Oval 80">
            <a:extLst>
              <a:ext uri="{FF2B5EF4-FFF2-40B4-BE49-F238E27FC236}">
                <a16:creationId xmlns:a16="http://schemas.microsoft.com/office/drawing/2014/main" id="{BD5FFF3E-2A8A-1D4F-9D6F-C691EC04CF98}"/>
              </a:ext>
            </a:extLst>
          </p:cNvPr>
          <p:cNvSpPr/>
          <p:nvPr userDrawn="1"/>
        </p:nvSpPr>
        <p:spPr>
          <a:xfrm>
            <a:off x="5847702" y="2927990"/>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space réservé du texte 14"/>
          <p:cNvSpPr>
            <a:spLocks noGrp="1"/>
          </p:cNvSpPr>
          <p:nvPr>
            <p:ph type="body" sz="quarter" idx="26" hasCustomPrompt="1"/>
          </p:nvPr>
        </p:nvSpPr>
        <p:spPr>
          <a:xfrm>
            <a:off x="179512" y="1532463"/>
            <a:ext cx="2434115" cy="308769"/>
          </a:xfrm>
          <a:prstGeom prst="rect">
            <a:avLst/>
          </a:prstGeom>
        </p:spPr>
        <p:txBody>
          <a:bodyPr/>
          <a:lstStyle>
            <a:lvl1pPr marL="0" indent="0" algn="r">
              <a:buNone/>
              <a:defRPr sz="1400" b="1">
                <a:solidFill>
                  <a:srgbClr val="23354C"/>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1" name="Espace réservé du texte 14"/>
          <p:cNvSpPr>
            <a:spLocks noGrp="1"/>
          </p:cNvSpPr>
          <p:nvPr>
            <p:ph type="body" sz="quarter" idx="27" hasCustomPrompt="1"/>
          </p:nvPr>
        </p:nvSpPr>
        <p:spPr>
          <a:xfrm>
            <a:off x="179512" y="1845857"/>
            <a:ext cx="2434115" cy="634409"/>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92" name="Espace réservé du texte 14"/>
          <p:cNvSpPr>
            <a:spLocks noGrp="1"/>
          </p:cNvSpPr>
          <p:nvPr>
            <p:ph type="body" sz="quarter" idx="28" hasCustomPrompt="1"/>
          </p:nvPr>
        </p:nvSpPr>
        <p:spPr>
          <a:xfrm>
            <a:off x="900957" y="227351"/>
            <a:ext cx="2434115" cy="308769"/>
          </a:xfrm>
          <a:prstGeom prst="rect">
            <a:avLst/>
          </a:prstGeom>
        </p:spPr>
        <p:txBody>
          <a:bodyPr/>
          <a:lstStyle>
            <a:lvl1pPr marL="0" indent="0" algn="r">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3" name="Espace réservé du texte 14"/>
          <p:cNvSpPr>
            <a:spLocks noGrp="1"/>
          </p:cNvSpPr>
          <p:nvPr>
            <p:ph type="body" sz="quarter" idx="29" hasCustomPrompt="1"/>
          </p:nvPr>
        </p:nvSpPr>
        <p:spPr>
          <a:xfrm>
            <a:off x="900957" y="540746"/>
            <a:ext cx="2434115" cy="481230"/>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94" name="Espace réservé du texte 14"/>
          <p:cNvSpPr>
            <a:spLocks noGrp="1"/>
          </p:cNvSpPr>
          <p:nvPr>
            <p:ph type="body" sz="quarter" idx="30" hasCustomPrompt="1"/>
          </p:nvPr>
        </p:nvSpPr>
        <p:spPr>
          <a:xfrm>
            <a:off x="179512" y="2911049"/>
            <a:ext cx="2434115" cy="308769"/>
          </a:xfrm>
          <a:prstGeom prst="rect">
            <a:avLst/>
          </a:prstGeom>
        </p:spPr>
        <p:txBody>
          <a:bodyPr/>
          <a:lstStyle>
            <a:lvl1pPr marL="0" indent="0" algn="r">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5" name="Espace réservé du texte 14"/>
          <p:cNvSpPr>
            <a:spLocks noGrp="1"/>
          </p:cNvSpPr>
          <p:nvPr>
            <p:ph type="body" sz="quarter" idx="31" hasCustomPrompt="1"/>
          </p:nvPr>
        </p:nvSpPr>
        <p:spPr>
          <a:xfrm>
            <a:off x="179512" y="3224443"/>
            <a:ext cx="2434115" cy="634409"/>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96" name="Espace réservé du texte 14"/>
          <p:cNvSpPr>
            <a:spLocks noGrp="1"/>
          </p:cNvSpPr>
          <p:nvPr>
            <p:ph type="body" sz="quarter" idx="32" hasCustomPrompt="1"/>
          </p:nvPr>
        </p:nvSpPr>
        <p:spPr>
          <a:xfrm>
            <a:off x="908111" y="4153309"/>
            <a:ext cx="2434115" cy="308769"/>
          </a:xfrm>
          <a:prstGeom prst="rect">
            <a:avLst/>
          </a:prstGeom>
        </p:spPr>
        <p:txBody>
          <a:bodyPr/>
          <a:lstStyle>
            <a:lvl1pPr marL="0" indent="0" algn="r">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7" name="Espace réservé du texte 14"/>
          <p:cNvSpPr>
            <a:spLocks noGrp="1"/>
          </p:cNvSpPr>
          <p:nvPr>
            <p:ph type="body" sz="quarter" idx="33" hasCustomPrompt="1"/>
          </p:nvPr>
        </p:nvSpPr>
        <p:spPr>
          <a:xfrm>
            <a:off x="908111" y="4466704"/>
            <a:ext cx="2434115" cy="481230"/>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06" name="Espace réservé du texte 14"/>
          <p:cNvSpPr>
            <a:spLocks noGrp="1"/>
          </p:cNvSpPr>
          <p:nvPr>
            <p:ph type="body" sz="quarter" idx="34" hasCustomPrompt="1"/>
          </p:nvPr>
        </p:nvSpPr>
        <p:spPr>
          <a:xfrm>
            <a:off x="6562771" y="1532463"/>
            <a:ext cx="2434115" cy="307777"/>
          </a:xfrm>
          <a:prstGeom prst="rect">
            <a:avLst/>
          </a:prstGeom>
        </p:spPr>
        <p:txBody>
          <a:bodyPr/>
          <a:lstStyle>
            <a:lvl1pPr marL="0" indent="0" algn="l">
              <a:buNone/>
              <a:defRPr sz="14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07" name="Espace réservé du texte 14"/>
          <p:cNvSpPr>
            <a:spLocks noGrp="1"/>
          </p:cNvSpPr>
          <p:nvPr>
            <p:ph type="body" sz="quarter" idx="35" hasCustomPrompt="1"/>
          </p:nvPr>
        </p:nvSpPr>
        <p:spPr>
          <a:xfrm>
            <a:off x="6562771" y="1845856"/>
            <a:ext cx="2434115" cy="634409"/>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08" name="Espace réservé du texte 14"/>
          <p:cNvSpPr>
            <a:spLocks noGrp="1"/>
          </p:cNvSpPr>
          <p:nvPr>
            <p:ph type="body" sz="quarter" idx="36" hasCustomPrompt="1"/>
          </p:nvPr>
        </p:nvSpPr>
        <p:spPr>
          <a:xfrm>
            <a:off x="5808342" y="227351"/>
            <a:ext cx="2434115" cy="308769"/>
          </a:xfrm>
          <a:prstGeom prst="rect">
            <a:avLst/>
          </a:prstGeom>
        </p:spPr>
        <p:txBody>
          <a:bodyPr/>
          <a:lstStyle>
            <a:lvl1pPr marL="0" indent="0" algn="l">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09" name="Espace réservé du texte 14"/>
          <p:cNvSpPr>
            <a:spLocks noGrp="1"/>
          </p:cNvSpPr>
          <p:nvPr>
            <p:ph type="body" sz="quarter" idx="37" hasCustomPrompt="1"/>
          </p:nvPr>
        </p:nvSpPr>
        <p:spPr>
          <a:xfrm>
            <a:off x="5808342" y="540746"/>
            <a:ext cx="2434115" cy="253916"/>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10" name="Espace réservé du texte 14"/>
          <p:cNvSpPr>
            <a:spLocks noGrp="1"/>
          </p:cNvSpPr>
          <p:nvPr>
            <p:ph type="body" sz="quarter" idx="38" hasCustomPrompt="1"/>
          </p:nvPr>
        </p:nvSpPr>
        <p:spPr>
          <a:xfrm>
            <a:off x="6564909" y="2911049"/>
            <a:ext cx="2434115" cy="308769"/>
          </a:xfrm>
          <a:prstGeom prst="rect">
            <a:avLst/>
          </a:prstGeom>
        </p:spPr>
        <p:txBody>
          <a:bodyPr/>
          <a:lstStyle>
            <a:lvl1pPr marL="0" indent="0" algn="l">
              <a:buNone/>
              <a:defRPr sz="1400" b="1">
                <a:solidFill>
                  <a:srgbClr val="B1A98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11" name="Espace réservé du texte 14"/>
          <p:cNvSpPr>
            <a:spLocks noGrp="1"/>
          </p:cNvSpPr>
          <p:nvPr>
            <p:ph type="body" sz="quarter" idx="39" hasCustomPrompt="1"/>
          </p:nvPr>
        </p:nvSpPr>
        <p:spPr>
          <a:xfrm>
            <a:off x="6564909" y="3224442"/>
            <a:ext cx="2434115" cy="622413"/>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12" name="Espace réservé du texte 14"/>
          <p:cNvSpPr>
            <a:spLocks noGrp="1"/>
          </p:cNvSpPr>
          <p:nvPr>
            <p:ph type="body" sz="quarter" idx="40" hasCustomPrompt="1"/>
          </p:nvPr>
        </p:nvSpPr>
        <p:spPr>
          <a:xfrm>
            <a:off x="5815496" y="4153309"/>
            <a:ext cx="2434115" cy="308769"/>
          </a:xfrm>
          <a:prstGeom prst="rect">
            <a:avLst/>
          </a:prstGeom>
        </p:spPr>
        <p:txBody>
          <a:bodyPr/>
          <a:lstStyle>
            <a:lvl1pPr marL="0" indent="0" algn="l">
              <a:buNone/>
              <a:defRPr sz="1400" b="1">
                <a:solidFill>
                  <a:srgbClr val="AAD5BB"/>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13" name="Espace réservé du texte 14"/>
          <p:cNvSpPr>
            <a:spLocks noGrp="1"/>
          </p:cNvSpPr>
          <p:nvPr>
            <p:ph type="body" sz="quarter" idx="41" hasCustomPrompt="1"/>
          </p:nvPr>
        </p:nvSpPr>
        <p:spPr>
          <a:xfrm>
            <a:off x="5815496" y="4466704"/>
            <a:ext cx="2434115" cy="481230"/>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14" name="Espace réservé du texte 14"/>
          <p:cNvSpPr>
            <a:spLocks noGrp="1"/>
          </p:cNvSpPr>
          <p:nvPr>
            <p:ph type="body" sz="quarter" idx="42" hasCustomPrompt="1"/>
          </p:nvPr>
        </p:nvSpPr>
        <p:spPr>
          <a:xfrm>
            <a:off x="3717012" y="2329736"/>
            <a:ext cx="1789161" cy="480131"/>
          </a:xfrm>
          <a:prstGeom prst="rect">
            <a:avLst/>
          </a:prstGeom>
        </p:spPr>
        <p:txBody>
          <a:bodyPr/>
          <a:lstStyle>
            <a:lvl1pPr marL="0" indent="0" algn="ctr">
              <a:buNone/>
              <a:defRPr sz="28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66" name="Image 6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2206475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9_Diapositive de contenu bleue 2">
    <p:spTree>
      <p:nvGrpSpPr>
        <p:cNvPr id="1" name=""/>
        <p:cNvGrpSpPr/>
        <p:nvPr/>
      </p:nvGrpSpPr>
      <p:grpSpPr>
        <a:xfrm>
          <a:off x="0" y="0"/>
          <a:ext cx="0" cy="0"/>
          <a:chOff x="0" y="0"/>
          <a:chExt cx="0" cy="0"/>
        </a:xfrm>
      </p:grpSpPr>
      <p:sp>
        <p:nvSpPr>
          <p:cNvPr id="22" name="Rectangle 21"/>
          <p:cNvSpPr/>
          <p:nvPr userDrawn="1"/>
        </p:nvSpPr>
        <p:spPr>
          <a:xfrm>
            <a:off x="0" y="0"/>
            <a:ext cx="9144000" cy="2474554"/>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0" y="2643758"/>
            <a:ext cx="9144000" cy="2499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 Same Side Corner Rectangle 1">
            <a:extLst>
              <a:ext uri="{FF2B5EF4-FFF2-40B4-BE49-F238E27FC236}">
                <a16:creationId xmlns:a16="http://schemas.microsoft.com/office/drawing/2014/main" id="{6FEE9E99-6305-BE47-BD33-87EBCE941ED2}"/>
              </a:ext>
            </a:extLst>
          </p:cNvPr>
          <p:cNvSpPr/>
          <p:nvPr userDrawn="1"/>
        </p:nvSpPr>
        <p:spPr>
          <a:xfrm>
            <a:off x="150572"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ound Same Side Corner Rectangle 53">
            <a:extLst>
              <a:ext uri="{FF2B5EF4-FFF2-40B4-BE49-F238E27FC236}">
                <a16:creationId xmlns:a16="http://schemas.microsoft.com/office/drawing/2014/main" id="{404776D6-61A4-774D-AC33-8CE89D84B456}"/>
              </a:ext>
            </a:extLst>
          </p:cNvPr>
          <p:cNvSpPr/>
          <p:nvPr userDrawn="1"/>
        </p:nvSpPr>
        <p:spPr>
          <a:xfrm>
            <a:off x="4659266"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ound Same Side Corner Rectangle 54">
            <a:extLst>
              <a:ext uri="{FF2B5EF4-FFF2-40B4-BE49-F238E27FC236}">
                <a16:creationId xmlns:a16="http://schemas.microsoft.com/office/drawing/2014/main" id="{A33860EE-12BF-6042-AC9F-82C9F6C882D0}"/>
              </a:ext>
            </a:extLst>
          </p:cNvPr>
          <p:cNvSpPr/>
          <p:nvPr userDrawn="1"/>
        </p:nvSpPr>
        <p:spPr>
          <a:xfrm>
            <a:off x="6848348"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 Same Side Corner Rectangle 52">
            <a:extLst>
              <a:ext uri="{FF2B5EF4-FFF2-40B4-BE49-F238E27FC236}">
                <a16:creationId xmlns:a16="http://schemas.microsoft.com/office/drawing/2014/main" id="{39425B13-1E60-7742-BE63-BE6B4CE4EF29}"/>
              </a:ext>
            </a:extLst>
          </p:cNvPr>
          <p:cNvSpPr/>
          <p:nvPr userDrawn="1"/>
        </p:nvSpPr>
        <p:spPr>
          <a:xfrm>
            <a:off x="2483768"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Espace réservé du texte 14"/>
          <p:cNvSpPr>
            <a:spLocks noGrp="1"/>
          </p:cNvSpPr>
          <p:nvPr>
            <p:ph type="body" sz="quarter" idx="26" hasCustomPrompt="1"/>
          </p:nvPr>
        </p:nvSpPr>
        <p:spPr>
          <a:xfrm>
            <a:off x="303515" y="2474554"/>
            <a:ext cx="1748205" cy="286232"/>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2" name="Espace réservé du texte 14"/>
          <p:cNvSpPr>
            <a:spLocks noGrp="1"/>
          </p:cNvSpPr>
          <p:nvPr>
            <p:ph type="body" sz="quarter" idx="27" hasCustomPrompt="1"/>
          </p:nvPr>
        </p:nvSpPr>
        <p:spPr>
          <a:xfrm>
            <a:off x="303515"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3" name="Espace réservé du texte 14"/>
          <p:cNvSpPr>
            <a:spLocks noGrp="1"/>
          </p:cNvSpPr>
          <p:nvPr>
            <p:ph type="body" sz="quarter" idx="28" hasCustomPrompt="1"/>
          </p:nvPr>
        </p:nvSpPr>
        <p:spPr>
          <a:xfrm>
            <a:off x="2623963" y="2474554"/>
            <a:ext cx="1748205" cy="286232"/>
          </a:xfrm>
          <a:prstGeom prst="rect">
            <a:avLst/>
          </a:prstGeom>
        </p:spPr>
        <p:txBody>
          <a:bodyPr/>
          <a:lstStyle>
            <a:lvl1pPr marL="0" indent="0">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4" name="Espace réservé du texte 14"/>
          <p:cNvSpPr>
            <a:spLocks noGrp="1"/>
          </p:cNvSpPr>
          <p:nvPr>
            <p:ph type="body" sz="quarter" idx="29" hasCustomPrompt="1"/>
          </p:nvPr>
        </p:nvSpPr>
        <p:spPr>
          <a:xfrm>
            <a:off x="2623963"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5" name="Espace réservé du texte 14"/>
          <p:cNvSpPr>
            <a:spLocks noGrp="1"/>
          </p:cNvSpPr>
          <p:nvPr>
            <p:ph type="body" sz="quarter" idx="30" hasCustomPrompt="1"/>
          </p:nvPr>
        </p:nvSpPr>
        <p:spPr>
          <a:xfrm>
            <a:off x="4814022" y="2474554"/>
            <a:ext cx="1748205" cy="286232"/>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6" name="Espace réservé du texte 14"/>
          <p:cNvSpPr>
            <a:spLocks noGrp="1"/>
          </p:cNvSpPr>
          <p:nvPr>
            <p:ph type="body" sz="quarter" idx="31" hasCustomPrompt="1"/>
          </p:nvPr>
        </p:nvSpPr>
        <p:spPr>
          <a:xfrm>
            <a:off x="4814022"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7" name="Espace réservé du texte 14"/>
          <p:cNvSpPr>
            <a:spLocks noGrp="1"/>
          </p:cNvSpPr>
          <p:nvPr>
            <p:ph type="body" sz="quarter" idx="32" hasCustomPrompt="1"/>
          </p:nvPr>
        </p:nvSpPr>
        <p:spPr>
          <a:xfrm>
            <a:off x="6998506" y="2474554"/>
            <a:ext cx="1748205" cy="286232"/>
          </a:xfrm>
          <a:prstGeom prst="rect">
            <a:avLst/>
          </a:prstGeom>
        </p:spPr>
        <p:txBody>
          <a:bodyPr/>
          <a:lstStyle>
            <a:lvl1pPr marL="0" indent="0">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8" name="Espace réservé du texte 14"/>
          <p:cNvSpPr>
            <a:spLocks noGrp="1"/>
          </p:cNvSpPr>
          <p:nvPr>
            <p:ph type="body" sz="quarter" idx="33" hasCustomPrompt="1"/>
          </p:nvPr>
        </p:nvSpPr>
        <p:spPr>
          <a:xfrm>
            <a:off x="6998506"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5" name="Ellipse 24"/>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Espace réservé du texte 14"/>
          <p:cNvSpPr>
            <a:spLocks noGrp="1"/>
          </p:cNvSpPr>
          <p:nvPr>
            <p:ph type="body" sz="quarter" idx="34" hasCustomPrompt="1"/>
          </p:nvPr>
        </p:nvSpPr>
        <p:spPr>
          <a:xfrm>
            <a:off x="410763" y="1550109"/>
            <a:ext cx="1523749" cy="757130"/>
          </a:xfrm>
          <a:prstGeom prst="rect">
            <a:avLst/>
          </a:prstGeom>
        </p:spPr>
        <p:txBody>
          <a:bodyPr/>
          <a:lstStyle>
            <a:lvl1pPr marL="0" indent="0" algn="ctr">
              <a:buNone/>
              <a:defRPr sz="4800" b="1">
                <a:solidFill>
                  <a:srgbClr val="EB6018"/>
                </a:solidFill>
                <a:latin typeface="Calibri" panose="020F0502020204030204" pitchFamily="34" charset="0"/>
                <a:cs typeface="Calibri" panose="020F0502020204030204" pitchFamily="34" charset="0"/>
              </a:defRPr>
            </a:lvl1pPr>
          </a:lstStyle>
          <a:p>
            <a:pPr lvl="0"/>
            <a:r>
              <a:rPr lang="fr-FR" dirty="0" smtClean="0"/>
              <a:t>1</a:t>
            </a:r>
            <a:endParaRPr lang="fr-FR" dirty="0"/>
          </a:p>
        </p:txBody>
      </p:sp>
      <p:sp>
        <p:nvSpPr>
          <p:cNvPr id="26" name="Espace réservé du texte 14"/>
          <p:cNvSpPr>
            <a:spLocks noGrp="1"/>
          </p:cNvSpPr>
          <p:nvPr>
            <p:ph type="body" sz="quarter" idx="35" hasCustomPrompt="1"/>
          </p:nvPr>
        </p:nvSpPr>
        <p:spPr>
          <a:xfrm>
            <a:off x="2766119" y="1550109"/>
            <a:ext cx="1523749" cy="757130"/>
          </a:xfrm>
          <a:prstGeom prst="rect">
            <a:avLst/>
          </a:prstGeom>
          <a:noFill/>
        </p:spPr>
        <p:txBody>
          <a:bodyPr/>
          <a:lstStyle>
            <a:lvl1pPr marL="0" indent="0" algn="ctr">
              <a:buNone/>
              <a:defRPr sz="4800" b="1">
                <a:solidFill>
                  <a:srgbClr val="AA136F"/>
                </a:solidFill>
                <a:latin typeface="Calibri" panose="020F0502020204030204" pitchFamily="34" charset="0"/>
                <a:cs typeface="Calibri" panose="020F0502020204030204" pitchFamily="34" charset="0"/>
              </a:defRPr>
            </a:lvl1pPr>
          </a:lstStyle>
          <a:p>
            <a:pPr lvl="0"/>
            <a:r>
              <a:rPr lang="fr-FR" dirty="0" smtClean="0"/>
              <a:t>2</a:t>
            </a:r>
            <a:endParaRPr lang="fr-FR" dirty="0"/>
          </a:p>
        </p:txBody>
      </p:sp>
      <p:sp>
        <p:nvSpPr>
          <p:cNvPr id="27" name="Espace réservé du texte 14"/>
          <p:cNvSpPr>
            <a:spLocks noGrp="1"/>
          </p:cNvSpPr>
          <p:nvPr>
            <p:ph type="body" sz="quarter" idx="36" hasCustomPrompt="1"/>
          </p:nvPr>
        </p:nvSpPr>
        <p:spPr>
          <a:xfrm>
            <a:off x="4919457" y="1591168"/>
            <a:ext cx="1523749" cy="757130"/>
          </a:xfrm>
          <a:prstGeom prst="rect">
            <a:avLst/>
          </a:prstGeom>
          <a:noFill/>
        </p:spPr>
        <p:txBody>
          <a:bodyPr/>
          <a:lstStyle>
            <a:lvl1pPr marL="0" indent="0" algn="ctr">
              <a:buNone/>
              <a:defRPr sz="4800" b="1">
                <a:solidFill>
                  <a:srgbClr val="F8AA00"/>
                </a:solidFill>
                <a:latin typeface="Calibri" panose="020F0502020204030204" pitchFamily="34" charset="0"/>
                <a:cs typeface="Calibri" panose="020F0502020204030204" pitchFamily="34" charset="0"/>
              </a:defRPr>
            </a:lvl1pPr>
          </a:lstStyle>
          <a:p>
            <a:pPr lvl="0"/>
            <a:r>
              <a:rPr lang="fr-FR" dirty="0" smtClean="0"/>
              <a:t>3</a:t>
            </a:r>
            <a:endParaRPr lang="fr-FR" dirty="0"/>
          </a:p>
        </p:txBody>
      </p:sp>
      <p:sp>
        <p:nvSpPr>
          <p:cNvPr id="28" name="Espace réservé du texte 14"/>
          <p:cNvSpPr>
            <a:spLocks noGrp="1"/>
          </p:cNvSpPr>
          <p:nvPr>
            <p:ph type="body" sz="quarter" idx="37" hasCustomPrompt="1"/>
          </p:nvPr>
        </p:nvSpPr>
        <p:spPr>
          <a:xfrm>
            <a:off x="7108539" y="1611588"/>
            <a:ext cx="1523749" cy="830997"/>
          </a:xfrm>
          <a:prstGeom prst="rect">
            <a:avLst/>
          </a:prstGeom>
          <a:noFill/>
        </p:spPr>
        <p:txBody>
          <a:bodyPr/>
          <a:lstStyle>
            <a:lvl1pPr marL="0" indent="0" algn="ctr">
              <a:buNone/>
              <a:defRPr sz="4800" b="1">
                <a:solidFill>
                  <a:srgbClr val="D8DA00"/>
                </a:solidFill>
                <a:latin typeface="Calibri" panose="020F0502020204030204" pitchFamily="34" charset="0"/>
                <a:cs typeface="Calibri" panose="020F0502020204030204" pitchFamily="34" charset="0"/>
              </a:defRPr>
            </a:lvl1pPr>
          </a:lstStyle>
          <a:p>
            <a:pPr lvl="0"/>
            <a:r>
              <a:rPr lang="fr-FR" dirty="0" smtClean="0"/>
              <a:t>4</a:t>
            </a:r>
            <a:endParaRPr lang="fr-FR" dirty="0"/>
          </a:p>
        </p:txBody>
      </p:sp>
      <p:sp>
        <p:nvSpPr>
          <p:cNvPr id="29" name="Titre 2"/>
          <p:cNvSpPr>
            <a:spLocks noGrp="1"/>
          </p:cNvSpPr>
          <p:nvPr>
            <p:ph type="title"/>
          </p:nvPr>
        </p:nvSpPr>
        <p:spPr>
          <a:xfrm>
            <a:off x="539552" y="241929"/>
            <a:ext cx="8295057"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Tree>
    <p:extLst>
      <p:ext uri="{BB962C8B-B14F-4D97-AF65-F5344CB8AC3E}">
        <p14:creationId xmlns:p14="http://schemas.microsoft.com/office/powerpoint/2010/main" val="28956349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0_Diapositive de contenu bleue 2">
    <p:spTree>
      <p:nvGrpSpPr>
        <p:cNvPr id="1" name=""/>
        <p:cNvGrpSpPr/>
        <p:nvPr/>
      </p:nvGrpSpPr>
      <p:grpSpPr>
        <a:xfrm>
          <a:off x="0" y="0"/>
          <a:ext cx="0" cy="0"/>
          <a:chOff x="0" y="0"/>
          <a:chExt cx="0" cy="0"/>
        </a:xfrm>
      </p:grpSpPr>
      <p:sp>
        <p:nvSpPr>
          <p:cNvPr id="22" name="Rectangle 21"/>
          <p:cNvSpPr/>
          <p:nvPr userDrawn="1"/>
        </p:nvSpPr>
        <p:spPr>
          <a:xfrm>
            <a:off x="0" y="0"/>
            <a:ext cx="9144000" cy="2474554"/>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0" y="2643758"/>
            <a:ext cx="9144000" cy="2499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 Same Side Corner Rectangle 1">
            <a:extLst>
              <a:ext uri="{FF2B5EF4-FFF2-40B4-BE49-F238E27FC236}">
                <a16:creationId xmlns:a16="http://schemas.microsoft.com/office/drawing/2014/main" id="{6FEE9E99-6305-BE47-BD33-87EBCE941ED2}"/>
              </a:ext>
            </a:extLst>
          </p:cNvPr>
          <p:cNvSpPr/>
          <p:nvPr userDrawn="1"/>
        </p:nvSpPr>
        <p:spPr>
          <a:xfrm>
            <a:off x="150572"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ound Same Side Corner Rectangle 53">
            <a:extLst>
              <a:ext uri="{FF2B5EF4-FFF2-40B4-BE49-F238E27FC236}">
                <a16:creationId xmlns:a16="http://schemas.microsoft.com/office/drawing/2014/main" id="{404776D6-61A4-774D-AC33-8CE89D84B456}"/>
              </a:ext>
            </a:extLst>
          </p:cNvPr>
          <p:cNvSpPr/>
          <p:nvPr userDrawn="1"/>
        </p:nvSpPr>
        <p:spPr>
          <a:xfrm>
            <a:off x="4659266"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ound Same Side Corner Rectangle 54">
            <a:extLst>
              <a:ext uri="{FF2B5EF4-FFF2-40B4-BE49-F238E27FC236}">
                <a16:creationId xmlns:a16="http://schemas.microsoft.com/office/drawing/2014/main" id="{A33860EE-12BF-6042-AC9F-82C9F6C882D0}"/>
              </a:ext>
            </a:extLst>
          </p:cNvPr>
          <p:cNvSpPr/>
          <p:nvPr userDrawn="1"/>
        </p:nvSpPr>
        <p:spPr>
          <a:xfrm>
            <a:off x="6848348"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 Same Side Corner Rectangle 52">
            <a:extLst>
              <a:ext uri="{FF2B5EF4-FFF2-40B4-BE49-F238E27FC236}">
                <a16:creationId xmlns:a16="http://schemas.microsoft.com/office/drawing/2014/main" id="{39425B13-1E60-7742-BE63-BE6B4CE4EF29}"/>
              </a:ext>
            </a:extLst>
          </p:cNvPr>
          <p:cNvSpPr/>
          <p:nvPr userDrawn="1"/>
        </p:nvSpPr>
        <p:spPr>
          <a:xfrm>
            <a:off x="2483768"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Espace réservé du texte 14"/>
          <p:cNvSpPr>
            <a:spLocks noGrp="1"/>
          </p:cNvSpPr>
          <p:nvPr>
            <p:ph type="body" sz="quarter" idx="26" hasCustomPrompt="1"/>
          </p:nvPr>
        </p:nvSpPr>
        <p:spPr>
          <a:xfrm>
            <a:off x="303515" y="2474554"/>
            <a:ext cx="1748205" cy="286232"/>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2" name="Espace réservé du texte 14"/>
          <p:cNvSpPr>
            <a:spLocks noGrp="1"/>
          </p:cNvSpPr>
          <p:nvPr>
            <p:ph type="body" sz="quarter" idx="27" hasCustomPrompt="1"/>
          </p:nvPr>
        </p:nvSpPr>
        <p:spPr>
          <a:xfrm>
            <a:off x="303515"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3" name="Espace réservé du texte 14"/>
          <p:cNvSpPr>
            <a:spLocks noGrp="1"/>
          </p:cNvSpPr>
          <p:nvPr>
            <p:ph type="body" sz="quarter" idx="28" hasCustomPrompt="1"/>
          </p:nvPr>
        </p:nvSpPr>
        <p:spPr>
          <a:xfrm>
            <a:off x="2623963" y="2474554"/>
            <a:ext cx="1748205" cy="286232"/>
          </a:xfrm>
          <a:prstGeom prst="rect">
            <a:avLst/>
          </a:prstGeom>
        </p:spPr>
        <p:txBody>
          <a:bodyPr/>
          <a:lstStyle>
            <a:lvl1pPr marL="0" indent="0">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4" name="Espace réservé du texte 14"/>
          <p:cNvSpPr>
            <a:spLocks noGrp="1"/>
          </p:cNvSpPr>
          <p:nvPr>
            <p:ph type="body" sz="quarter" idx="29" hasCustomPrompt="1"/>
          </p:nvPr>
        </p:nvSpPr>
        <p:spPr>
          <a:xfrm>
            <a:off x="2623963"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5" name="Espace réservé du texte 14"/>
          <p:cNvSpPr>
            <a:spLocks noGrp="1"/>
          </p:cNvSpPr>
          <p:nvPr>
            <p:ph type="body" sz="quarter" idx="30" hasCustomPrompt="1"/>
          </p:nvPr>
        </p:nvSpPr>
        <p:spPr>
          <a:xfrm>
            <a:off x="4814022" y="2474554"/>
            <a:ext cx="1748205" cy="286232"/>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6" name="Espace réservé du texte 14"/>
          <p:cNvSpPr>
            <a:spLocks noGrp="1"/>
          </p:cNvSpPr>
          <p:nvPr>
            <p:ph type="body" sz="quarter" idx="31" hasCustomPrompt="1"/>
          </p:nvPr>
        </p:nvSpPr>
        <p:spPr>
          <a:xfrm>
            <a:off x="4814022"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7" name="Espace réservé du texte 14"/>
          <p:cNvSpPr>
            <a:spLocks noGrp="1"/>
          </p:cNvSpPr>
          <p:nvPr>
            <p:ph type="body" sz="quarter" idx="32" hasCustomPrompt="1"/>
          </p:nvPr>
        </p:nvSpPr>
        <p:spPr>
          <a:xfrm>
            <a:off x="6998506" y="2474554"/>
            <a:ext cx="1748205" cy="286232"/>
          </a:xfrm>
          <a:prstGeom prst="rect">
            <a:avLst/>
          </a:prstGeom>
        </p:spPr>
        <p:txBody>
          <a:bodyPr/>
          <a:lstStyle>
            <a:lvl1pPr marL="0" indent="0">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8" name="Espace réservé du texte 14"/>
          <p:cNvSpPr>
            <a:spLocks noGrp="1"/>
          </p:cNvSpPr>
          <p:nvPr>
            <p:ph type="body" sz="quarter" idx="33" hasCustomPrompt="1"/>
          </p:nvPr>
        </p:nvSpPr>
        <p:spPr>
          <a:xfrm>
            <a:off x="6998506"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3" name="Titre 2"/>
          <p:cNvSpPr>
            <a:spLocks noGrp="1"/>
          </p:cNvSpPr>
          <p:nvPr>
            <p:ph type="title"/>
          </p:nvPr>
        </p:nvSpPr>
        <p:spPr>
          <a:xfrm>
            <a:off x="539552" y="241929"/>
            <a:ext cx="8295057"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
        <p:nvSpPr>
          <p:cNvPr id="24" name="Ellipse 23"/>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Espace réservé du texte 14"/>
          <p:cNvSpPr>
            <a:spLocks noGrp="1"/>
          </p:cNvSpPr>
          <p:nvPr>
            <p:ph type="body" sz="quarter" idx="34" hasCustomPrompt="1"/>
          </p:nvPr>
        </p:nvSpPr>
        <p:spPr>
          <a:xfrm>
            <a:off x="408021" y="1550109"/>
            <a:ext cx="1523749" cy="757130"/>
          </a:xfrm>
          <a:prstGeom prst="rect">
            <a:avLst/>
          </a:prstGeom>
        </p:spPr>
        <p:txBody>
          <a:bodyPr/>
          <a:lstStyle>
            <a:lvl1pPr marL="0" indent="0" algn="ctr">
              <a:buNone/>
              <a:defRPr sz="4800" b="1">
                <a:solidFill>
                  <a:srgbClr val="EB6018"/>
                </a:solidFill>
                <a:latin typeface="Calibri" panose="020F0502020204030204" pitchFamily="34" charset="0"/>
                <a:cs typeface="Calibri" panose="020F0502020204030204" pitchFamily="34" charset="0"/>
              </a:defRPr>
            </a:lvl1pPr>
          </a:lstStyle>
          <a:p>
            <a:pPr lvl="0"/>
            <a:r>
              <a:rPr lang="fr-FR" dirty="0" smtClean="0"/>
              <a:t>1</a:t>
            </a:r>
            <a:endParaRPr lang="fr-FR" dirty="0"/>
          </a:p>
        </p:txBody>
      </p:sp>
      <p:sp>
        <p:nvSpPr>
          <p:cNvPr id="26" name="Espace réservé du texte 14"/>
          <p:cNvSpPr>
            <a:spLocks noGrp="1"/>
          </p:cNvSpPr>
          <p:nvPr>
            <p:ph type="body" sz="quarter" idx="35" hasCustomPrompt="1"/>
          </p:nvPr>
        </p:nvSpPr>
        <p:spPr>
          <a:xfrm>
            <a:off x="2766119" y="1550109"/>
            <a:ext cx="1523749" cy="757130"/>
          </a:xfrm>
          <a:prstGeom prst="rect">
            <a:avLst/>
          </a:prstGeom>
          <a:noFill/>
        </p:spPr>
        <p:txBody>
          <a:bodyPr/>
          <a:lstStyle>
            <a:lvl1pPr marL="0" indent="0" algn="ctr">
              <a:buNone/>
              <a:defRPr sz="4800" b="1">
                <a:solidFill>
                  <a:srgbClr val="AA136F"/>
                </a:solidFill>
                <a:latin typeface="Calibri" panose="020F0502020204030204" pitchFamily="34" charset="0"/>
                <a:cs typeface="Calibri" panose="020F0502020204030204" pitchFamily="34" charset="0"/>
              </a:defRPr>
            </a:lvl1pPr>
          </a:lstStyle>
          <a:p>
            <a:pPr lvl="0"/>
            <a:r>
              <a:rPr lang="fr-FR" dirty="0" smtClean="0"/>
              <a:t>2</a:t>
            </a:r>
            <a:endParaRPr lang="fr-FR" dirty="0"/>
          </a:p>
        </p:txBody>
      </p:sp>
      <p:sp>
        <p:nvSpPr>
          <p:cNvPr id="27" name="Espace réservé du texte 14"/>
          <p:cNvSpPr>
            <a:spLocks noGrp="1"/>
          </p:cNvSpPr>
          <p:nvPr>
            <p:ph type="body" sz="quarter" idx="36" hasCustomPrompt="1"/>
          </p:nvPr>
        </p:nvSpPr>
        <p:spPr>
          <a:xfrm>
            <a:off x="4919457" y="1591168"/>
            <a:ext cx="1523749" cy="757130"/>
          </a:xfrm>
          <a:prstGeom prst="rect">
            <a:avLst/>
          </a:prstGeom>
          <a:noFill/>
        </p:spPr>
        <p:txBody>
          <a:bodyPr/>
          <a:lstStyle>
            <a:lvl1pPr marL="0" indent="0" algn="ctr">
              <a:buNone/>
              <a:defRPr sz="4800" b="1">
                <a:solidFill>
                  <a:srgbClr val="F8AA00"/>
                </a:solidFill>
                <a:latin typeface="Calibri" panose="020F0502020204030204" pitchFamily="34" charset="0"/>
                <a:cs typeface="Calibri" panose="020F0502020204030204" pitchFamily="34" charset="0"/>
              </a:defRPr>
            </a:lvl1pPr>
          </a:lstStyle>
          <a:p>
            <a:pPr lvl="0"/>
            <a:r>
              <a:rPr lang="fr-FR" dirty="0" smtClean="0"/>
              <a:t>3</a:t>
            </a:r>
            <a:endParaRPr lang="fr-FR" dirty="0"/>
          </a:p>
        </p:txBody>
      </p:sp>
      <p:sp>
        <p:nvSpPr>
          <p:cNvPr id="28" name="Espace réservé du texte 14"/>
          <p:cNvSpPr>
            <a:spLocks noGrp="1"/>
          </p:cNvSpPr>
          <p:nvPr>
            <p:ph type="body" sz="quarter" idx="37" hasCustomPrompt="1"/>
          </p:nvPr>
        </p:nvSpPr>
        <p:spPr>
          <a:xfrm>
            <a:off x="7108539" y="1611588"/>
            <a:ext cx="1523749" cy="830997"/>
          </a:xfrm>
          <a:prstGeom prst="rect">
            <a:avLst/>
          </a:prstGeom>
          <a:noFill/>
        </p:spPr>
        <p:txBody>
          <a:bodyPr/>
          <a:lstStyle>
            <a:lvl1pPr marL="0" indent="0" algn="ctr">
              <a:buNone/>
              <a:defRPr sz="4800" b="1">
                <a:solidFill>
                  <a:srgbClr val="D8DA00"/>
                </a:solidFill>
                <a:latin typeface="Calibri" panose="020F0502020204030204" pitchFamily="34" charset="0"/>
                <a:cs typeface="Calibri" panose="020F0502020204030204" pitchFamily="34" charset="0"/>
              </a:defRPr>
            </a:lvl1pPr>
          </a:lstStyle>
          <a:p>
            <a:pPr lvl="0"/>
            <a:r>
              <a:rPr lang="fr-FR" dirty="0" smtClean="0"/>
              <a:t>4</a:t>
            </a:r>
            <a:endParaRPr lang="fr-FR" dirty="0"/>
          </a:p>
        </p:txBody>
      </p:sp>
    </p:spTree>
    <p:extLst>
      <p:ext uri="{BB962C8B-B14F-4D97-AF65-F5344CB8AC3E}">
        <p14:creationId xmlns:p14="http://schemas.microsoft.com/office/powerpoint/2010/main" val="11000021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Diapositive de contenu bleue 1">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6" name="Groupe 45"/>
          <p:cNvGrpSpPr/>
          <p:nvPr userDrawn="1"/>
        </p:nvGrpSpPr>
        <p:grpSpPr>
          <a:xfrm>
            <a:off x="2267744" y="647585"/>
            <a:ext cx="4474891" cy="4474500"/>
            <a:chOff x="3135947" y="669000"/>
            <a:chExt cx="5718446" cy="5717946"/>
          </a:xfrm>
        </p:grpSpPr>
        <p:sp>
          <p:nvSpPr>
            <p:cNvPr id="47" name="Oval 59">
              <a:extLst>
                <a:ext uri="{FF2B5EF4-FFF2-40B4-BE49-F238E27FC236}">
                  <a16:creationId xmlns:a16="http://schemas.microsoft.com/office/drawing/2014/main" id="{D1D36487-D60F-9047-8A9F-92E90446E481}"/>
                </a:ext>
              </a:extLst>
            </p:cNvPr>
            <p:cNvSpPr/>
            <p:nvPr/>
          </p:nvSpPr>
          <p:spPr>
            <a:xfrm rot="5400000">
              <a:off x="4331666" y="1864470"/>
              <a:ext cx="3327010" cy="3327010"/>
            </a:xfrm>
            <a:prstGeom prst="ellips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8" name="Oval 63">
              <a:extLst>
                <a:ext uri="{FF2B5EF4-FFF2-40B4-BE49-F238E27FC236}">
                  <a16:creationId xmlns:a16="http://schemas.microsoft.com/office/drawing/2014/main" id="{6AF31470-BE3E-3C4B-94B0-27253CCF051B}"/>
                </a:ext>
              </a:extLst>
            </p:cNvPr>
            <p:cNvSpPr/>
            <p:nvPr/>
          </p:nvSpPr>
          <p:spPr>
            <a:xfrm rot="10800000">
              <a:off x="3544366" y="1077596"/>
              <a:ext cx="4901612" cy="4901184"/>
            </a:xfrm>
            <a:prstGeom prst="ellipse">
              <a:avLst/>
            </a:prstGeom>
            <a:ln w="6350">
              <a:solidFill>
                <a:schemeClr val="bg1">
                  <a:alpha val="20000"/>
                </a:schemeClr>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9" name="Oval 61">
              <a:extLst>
                <a:ext uri="{FF2B5EF4-FFF2-40B4-BE49-F238E27FC236}">
                  <a16:creationId xmlns:a16="http://schemas.microsoft.com/office/drawing/2014/main" id="{F51F8208-9817-534A-8632-38FE0543B728}"/>
                </a:ext>
              </a:extLst>
            </p:cNvPr>
            <p:cNvSpPr/>
            <p:nvPr/>
          </p:nvSpPr>
          <p:spPr>
            <a:xfrm rot="7891451">
              <a:off x="3969669" y="1502473"/>
              <a:ext cx="4051004" cy="4051004"/>
            </a:xfrm>
            <a:prstGeom prst="ellips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0" name="Oval 52">
              <a:extLst>
                <a:ext uri="{FF2B5EF4-FFF2-40B4-BE49-F238E27FC236}">
                  <a16:creationId xmlns:a16="http://schemas.microsoft.com/office/drawing/2014/main" id="{37AD9E6F-AF7E-1443-BE96-60D080477C90}"/>
                </a:ext>
              </a:extLst>
            </p:cNvPr>
            <p:cNvSpPr/>
            <p:nvPr/>
          </p:nvSpPr>
          <p:spPr>
            <a:xfrm rot="10800000">
              <a:off x="3135947" y="669000"/>
              <a:ext cx="5718446" cy="5717946"/>
            </a:xfrm>
            <a:prstGeom prst="ellipse">
              <a:avLst/>
            </a:prstGeom>
            <a:ln w="3175">
              <a:solidFill>
                <a:schemeClr val="tx1">
                  <a:lumMod val="50000"/>
                  <a:lumOff val="50000"/>
                  <a:alpha val="10000"/>
                </a:scheme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1" name="Title 1">
              <a:extLst>
                <a:ext uri="{FF2B5EF4-FFF2-40B4-BE49-F238E27FC236}">
                  <a16:creationId xmlns:a16="http://schemas.microsoft.com/office/drawing/2014/main" id="{BD9EA878-6DA4-8A49-94F4-5F37E7DDBAD3}"/>
                </a:ext>
              </a:extLst>
            </p:cNvPr>
            <p:cNvSpPr txBox="1">
              <a:spLocks/>
            </p:cNvSpPr>
            <p:nvPr/>
          </p:nvSpPr>
          <p:spPr>
            <a:xfrm>
              <a:off x="4597731" y="2137197"/>
              <a:ext cx="2794880" cy="2781556"/>
            </a:xfrm>
            <a:prstGeom prst="ellipse">
              <a:avLst/>
            </a:prstGeom>
            <a:solidFill>
              <a:schemeClr val="bg1"/>
            </a:solidFill>
            <a:ln w="76200">
              <a:noFill/>
            </a:ln>
            <a:effectLst>
              <a:outerShdw blurRad="50800" dist="38100" dir="2700000" algn="tl" rotWithShape="0">
                <a:prstClr val="black">
                  <a:alpha val="40000"/>
                </a:prstClr>
              </a:outerShdw>
            </a:effectLst>
            <a:scene3d>
              <a:camera prst="orthographicFront"/>
              <a:lightRig rig="soft" dir="t"/>
            </a:scene3d>
            <a:sp3d prstMaterial="metal"/>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400" b="0" i="0" kern="1200">
                  <a:solidFill>
                    <a:schemeClr val="accent2"/>
                  </a:solidFill>
                  <a:latin typeface="Roboto Thin" pitchFamily="2" charset="0"/>
                  <a:ea typeface="+mn-ea"/>
                  <a:cs typeface="+mn-cs"/>
                </a:defRPr>
              </a:lvl1pPr>
            </a:lstStyle>
            <a:p>
              <a:pPr>
                <a:spcBef>
                  <a:spcPts val="1000"/>
                </a:spcBef>
                <a:spcAft>
                  <a:spcPts val="600"/>
                </a:spcAft>
                <a:buFont typeface="Arial" panose="020B0604020202020204" pitchFamily="34" charset="0"/>
                <a:buNone/>
              </a:pPr>
              <a:endParaRPr lang="en-US" dirty="0">
                <a:solidFill>
                  <a:schemeClr val="bg1"/>
                </a:solidFill>
              </a:endParaRPr>
            </a:p>
          </p:txBody>
        </p:sp>
        <p:sp>
          <p:nvSpPr>
            <p:cNvPr id="53" name="Oval 76">
              <a:extLst>
                <a:ext uri="{FF2B5EF4-FFF2-40B4-BE49-F238E27FC236}">
                  <a16:creationId xmlns:a16="http://schemas.microsoft.com/office/drawing/2014/main" id="{EB7C9A3D-C8FA-B446-BC32-98614C6345B3}"/>
                </a:ext>
              </a:extLst>
            </p:cNvPr>
            <p:cNvSpPr/>
            <p:nvPr/>
          </p:nvSpPr>
          <p:spPr>
            <a:xfrm>
              <a:off x="3998355" y="166582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79">
              <a:extLst>
                <a:ext uri="{FF2B5EF4-FFF2-40B4-BE49-F238E27FC236}">
                  <a16:creationId xmlns:a16="http://schemas.microsoft.com/office/drawing/2014/main" id="{7B44260C-6298-994F-8611-8491295E8DDB}"/>
                </a:ext>
              </a:extLst>
            </p:cNvPr>
            <p:cNvSpPr/>
            <p:nvPr/>
          </p:nvSpPr>
          <p:spPr>
            <a:xfrm>
              <a:off x="3879560" y="4522905"/>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80">
              <a:extLst>
                <a:ext uri="{FF2B5EF4-FFF2-40B4-BE49-F238E27FC236}">
                  <a16:creationId xmlns:a16="http://schemas.microsoft.com/office/drawing/2014/main" id="{BD5FFF3E-2A8A-1D4F-9D6F-C691EC04CF98}"/>
                </a:ext>
              </a:extLst>
            </p:cNvPr>
            <p:cNvSpPr/>
            <p:nvPr/>
          </p:nvSpPr>
          <p:spPr>
            <a:xfrm>
              <a:off x="7525211" y="4509360"/>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83">
              <a:extLst>
                <a:ext uri="{FF2B5EF4-FFF2-40B4-BE49-F238E27FC236}">
                  <a16:creationId xmlns:a16="http://schemas.microsoft.com/office/drawing/2014/main" id="{0EDADC08-299F-F243-B537-60BA9B39DAF5}"/>
                </a:ext>
              </a:extLst>
            </p:cNvPr>
            <p:cNvSpPr/>
            <p:nvPr/>
          </p:nvSpPr>
          <p:spPr>
            <a:xfrm>
              <a:off x="7375026" y="167353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Espace réservé du texte 14"/>
          <p:cNvSpPr>
            <a:spLocks noGrp="1"/>
          </p:cNvSpPr>
          <p:nvPr>
            <p:ph type="body" sz="quarter" idx="28" hasCustomPrompt="1"/>
          </p:nvPr>
        </p:nvSpPr>
        <p:spPr>
          <a:xfrm>
            <a:off x="298446" y="1141402"/>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0" name="Espace réservé du texte 14"/>
          <p:cNvSpPr>
            <a:spLocks noGrp="1"/>
          </p:cNvSpPr>
          <p:nvPr>
            <p:ph type="body" sz="quarter" idx="29" hasCustomPrompt="1"/>
          </p:nvPr>
        </p:nvSpPr>
        <p:spPr>
          <a:xfrm>
            <a:off x="298446" y="1454797"/>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1" name="Espace réservé du texte 14"/>
          <p:cNvSpPr>
            <a:spLocks noGrp="1"/>
          </p:cNvSpPr>
          <p:nvPr>
            <p:ph type="body" sz="quarter" idx="30" hasCustomPrompt="1"/>
          </p:nvPr>
        </p:nvSpPr>
        <p:spPr>
          <a:xfrm>
            <a:off x="311251" y="3626311"/>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2" name="Espace réservé du texte 14"/>
          <p:cNvSpPr>
            <a:spLocks noGrp="1"/>
          </p:cNvSpPr>
          <p:nvPr>
            <p:ph type="body" sz="quarter" idx="31" hasCustomPrompt="1"/>
          </p:nvPr>
        </p:nvSpPr>
        <p:spPr>
          <a:xfrm>
            <a:off x="311251" y="3939706"/>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3" name="Espace réservé du texte 14"/>
          <p:cNvSpPr>
            <a:spLocks noGrp="1"/>
          </p:cNvSpPr>
          <p:nvPr>
            <p:ph type="body" sz="quarter" idx="32" hasCustomPrompt="1"/>
          </p:nvPr>
        </p:nvSpPr>
        <p:spPr>
          <a:xfrm>
            <a:off x="6418863" y="3626311"/>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4" name="Espace réservé du texte 14"/>
          <p:cNvSpPr>
            <a:spLocks noGrp="1"/>
          </p:cNvSpPr>
          <p:nvPr>
            <p:ph type="body" sz="quarter" idx="33" hasCustomPrompt="1"/>
          </p:nvPr>
        </p:nvSpPr>
        <p:spPr>
          <a:xfrm>
            <a:off x="6418863" y="393970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5" name="Espace réservé du texte 14"/>
          <p:cNvSpPr>
            <a:spLocks noGrp="1"/>
          </p:cNvSpPr>
          <p:nvPr>
            <p:ph type="body" sz="quarter" idx="34" hasCustomPrompt="1"/>
          </p:nvPr>
        </p:nvSpPr>
        <p:spPr>
          <a:xfrm>
            <a:off x="6426127" y="1147436"/>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1" name="Espace réservé du texte 14"/>
          <p:cNvSpPr>
            <a:spLocks noGrp="1"/>
          </p:cNvSpPr>
          <p:nvPr>
            <p:ph type="body" sz="quarter" idx="36" hasCustomPrompt="1"/>
          </p:nvPr>
        </p:nvSpPr>
        <p:spPr>
          <a:xfrm>
            <a:off x="3646935" y="2644769"/>
            <a:ext cx="1789161" cy="480131"/>
          </a:xfrm>
          <a:prstGeom prst="rect">
            <a:avLst/>
          </a:prstGeom>
        </p:spPr>
        <p:txBody>
          <a:bodyPr/>
          <a:lstStyle>
            <a:lvl1pPr marL="0" indent="0" algn="ctr">
              <a:buNone/>
              <a:defRPr sz="28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6" name="Titre 2"/>
          <p:cNvSpPr>
            <a:spLocks noGrp="1"/>
          </p:cNvSpPr>
          <p:nvPr>
            <p:ph type="title"/>
          </p:nvPr>
        </p:nvSpPr>
        <p:spPr>
          <a:xfrm>
            <a:off x="467544" y="267494"/>
            <a:ext cx="8367065"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
        <p:nvSpPr>
          <p:cNvPr id="28" name="Ellipse 27"/>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37" name="Image 3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5807" y="4731990"/>
            <a:ext cx="271425" cy="288032"/>
          </a:xfrm>
          <a:prstGeom prst="rect">
            <a:avLst/>
          </a:prstGeom>
        </p:spPr>
      </p:pic>
      <p:sp>
        <p:nvSpPr>
          <p:cNvPr id="38" name="Espace réservé du texte 14"/>
          <p:cNvSpPr>
            <a:spLocks noGrp="1"/>
          </p:cNvSpPr>
          <p:nvPr>
            <p:ph type="body" sz="quarter" idx="37" hasCustomPrompt="1"/>
          </p:nvPr>
        </p:nvSpPr>
        <p:spPr>
          <a:xfrm>
            <a:off x="6426127" y="145781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Tree>
    <p:extLst>
      <p:ext uri="{BB962C8B-B14F-4D97-AF65-F5344CB8AC3E}">
        <p14:creationId xmlns:p14="http://schemas.microsoft.com/office/powerpoint/2010/main" val="3929475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0_Diapositive de contenu bleue 1">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6" name="Groupe 45"/>
          <p:cNvGrpSpPr/>
          <p:nvPr userDrawn="1"/>
        </p:nvGrpSpPr>
        <p:grpSpPr>
          <a:xfrm>
            <a:off x="2267744" y="647585"/>
            <a:ext cx="4474891" cy="4474500"/>
            <a:chOff x="3135947" y="669000"/>
            <a:chExt cx="5718446" cy="5717946"/>
          </a:xfrm>
        </p:grpSpPr>
        <p:sp>
          <p:nvSpPr>
            <p:cNvPr id="47" name="Oval 59">
              <a:extLst>
                <a:ext uri="{FF2B5EF4-FFF2-40B4-BE49-F238E27FC236}">
                  <a16:creationId xmlns:a16="http://schemas.microsoft.com/office/drawing/2014/main" id="{D1D36487-D60F-9047-8A9F-92E90446E481}"/>
                </a:ext>
              </a:extLst>
            </p:cNvPr>
            <p:cNvSpPr/>
            <p:nvPr/>
          </p:nvSpPr>
          <p:spPr>
            <a:xfrm rot="5400000">
              <a:off x="4331666" y="1864470"/>
              <a:ext cx="3327010" cy="3327010"/>
            </a:xfrm>
            <a:prstGeom prst="ellips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8" name="Oval 63">
              <a:extLst>
                <a:ext uri="{FF2B5EF4-FFF2-40B4-BE49-F238E27FC236}">
                  <a16:creationId xmlns:a16="http://schemas.microsoft.com/office/drawing/2014/main" id="{6AF31470-BE3E-3C4B-94B0-27253CCF051B}"/>
                </a:ext>
              </a:extLst>
            </p:cNvPr>
            <p:cNvSpPr/>
            <p:nvPr/>
          </p:nvSpPr>
          <p:spPr>
            <a:xfrm rot="10800000">
              <a:off x="3544366" y="1077596"/>
              <a:ext cx="4901612" cy="4901184"/>
            </a:xfrm>
            <a:prstGeom prst="ellipse">
              <a:avLst/>
            </a:prstGeom>
            <a:ln w="6350">
              <a:solidFill>
                <a:schemeClr val="bg1">
                  <a:alpha val="20000"/>
                </a:schemeClr>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9" name="Oval 61">
              <a:extLst>
                <a:ext uri="{FF2B5EF4-FFF2-40B4-BE49-F238E27FC236}">
                  <a16:creationId xmlns:a16="http://schemas.microsoft.com/office/drawing/2014/main" id="{F51F8208-9817-534A-8632-38FE0543B728}"/>
                </a:ext>
              </a:extLst>
            </p:cNvPr>
            <p:cNvSpPr/>
            <p:nvPr/>
          </p:nvSpPr>
          <p:spPr>
            <a:xfrm rot="7891451">
              <a:off x="3969669" y="1502473"/>
              <a:ext cx="4051004" cy="4051004"/>
            </a:xfrm>
            <a:prstGeom prst="ellips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0" name="Oval 52">
              <a:extLst>
                <a:ext uri="{FF2B5EF4-FFF2-40B4-BE49-F238E27FC236}">
                  <a16:creationId xmlns:a16="http://schemas.microsoft.com/office/drawing/2014/main" id="{37AD9E6F-AF7E-1443-BE96-60D080477C90}"/>
                </a:ext>
              </a:extLst>
            </p:cNvPr>
            <p:cNvSpPr/>
            <p:nvPr/>
          </p:nvSpPr>
          <p:spPr>
            <a:xfrm rot="10800000">
              <a:off x="3135947" y="669000"/>
              <a:ext cx="5718446" cy="5717946"/>
            </a:xfrm>
            <a:prstGeom prst="ellipse">
              <a:avLst/>
            </a:prstGeom>
            <a:ln w="3175">
              <a:solidFill>
                <a:schemeClr val="tx1">
                  <a:lumMod val="50000"/>
                  <a:lumOff val="50000"/>
                  <a:alpha val="10000"/>
                </a:scheme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1" name="Title 1">
              <a:extLst>
                <a:ext uri="{FF2B5EF4-FFF2-40B4-BE49-F238E27FC236}">
                  <a16:creationId xmlns:a16="http://schemas.microsoft.com/office/drawing/2014/main" id="{BD9EA878-6DA4-8A49-94F4-5F37E7DDBAD3}"/>
                </a:ext>
              </a:extLst>
            </p:cNvPr>
            <p:cNvSpPr txBox="1">
              <a:spLocks/>
            </p:cNvSpPr>
            <p:nvPr/>
          </p:nvSpPr>
          <p:spPr>
            <a:xfrm>
              <a:off x="4597731" y="2137197"/>
              <a:ext cx="2794880" cy="2781556"/>
            </a:xfrm>
            <a:prstGeom prst="ellipse">
              <a:avLst/>
            </a:prstGeom>
            <a:solidFill>
              <a:schemeClr val="bg1"/>
            </a:solidFill>
            <a:ln w="76200">
              <a:noFill/>
            </a:ln>
            <a:effectLst>
              <a:outerShdw blurRad="50800" dist="38100" dir="2700000" algn="tl" rotWithShape="0">
                <a:prstClr val="black">
                  <a:alpha val="40000"/>
                </a:prstClr>
              </a:outerShdw>
            </a:effectLst>
            <a:scene3d>
              <a:camera prst="orthographicFront"/>
              <a:lightRig rig="soft" dir="t"/>
            </a:scene3d>
            <a:sp3d prstMaterial="metal"/>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400" b="0" i="0" kern="1200">
                  <a:solidFill>
                    <a:schemeClr val="accent2"/>
                  </a:solidFill>
                  <a:latin typeface="Roboto Thin" pitchFamily="2" charset="0"/>
                  <a:ea typeface="+mn-ea"/>
                  <a:cs typeface="+mn-cs"/>
                </a:defRPr>
              </a:lvl1pPr>
            </a:lstStyle>
            <a:p>
              <a:pPr>
                <a:spcBef>
                  <a:spcPts val="1000"/>
                </a:spcBef>
                <a:spcAft>
                  <a:spcPts val="600"/>
                </a:spcAft>
                <a:buFont typeface="Arial" panose="020B0604020202020204" pitchFamily="34" charset="0"/>
                <a:buNone/>
              </a:pPr>
              <a:endParaRPr lang="en-US" dirty="0">
                <a:solidFill>
                  <a:schemeClr val="bg1"/>
                </a:solidFill>
              </a:endParaRPr>
            </a:p>
          </p:txBody>
        </p:sp>
        <p:sp>
          <p:nvSpPr>
            <p:cNvPr id="53" name="Oval 76">
              <a:extLst>
                <a:ext uri="{FF2B5EF4-FFF2-40B4-BE49-F238E27FC236}">
                  <a16:creationId xmlns:a16="http://schemas.microsoft.com/office/drawing/2014/main" id="{EB7C9A3D-C8FA-B446-BC32-98614C6345B3}"/>
                </a:ext>
              </a:extLst>
            </p:cNvPr>
            <p:cNvSpPr/>
            <p:nvPr/>
          </p:nvSpPr>
          <p:spPr>
            <a:xfrm>
              <a:off x="3998355" y="166582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79">
              <a:extLst>
                <a:ext uri="{FF2B5EF4-FFF2-40B4-BE49-F238E27FC236}">
                  <a16:creationId xmlns:a16="http://schemas.microsoft.com/office/drawing/2014/main" id="{7B44260C-6298-994F-8611-8491295E8DDB}"/>
                </a:ext>
              </a:extLst>
            </p:cNvPr>
            <p:cNvSpPr/>
            <p:nvPr/>
          </p:nvSpPr>
          <p:spPr>
            <a:xfrm>
              <a:off x="3879560" y="4522905"/>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80">
              <a:extLst>
                <a:ext uri="{FF2B5EF4-FFF2-40B4-BE49-F238E27FC236}">
                  <a16:creationId xmlns:a16="http://schemas.microsoft.com/office/drawing/2014/main" id="{BD5FFF3E-2A8A-1D4F-9D6F-C691EC04CF98}"/>
                </a:ext>
              </a:extLst>
            </p:cNvPr>
            <p:cNvSpPr/>
            <p:nvPr/>
          </p:nvSpPr>
          <p:spPr>
            <a:xfrm>
              <a:off x="7525211" y="4509360"/>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83">
              <a:extLst>
                <a:ext uri="{FF2B5EF4-FFF2-40B4-BE49-F238E27FC236}">
                  <a16:creationId xmlns:a16="http://schemas.microsoft.com/office/drawing/2014/main" id="{0EDADC08-299F-F243-B537-60BA9B39DAF5}"/>
                </a:ext>
              </a:extLst>
            </p:cNvPr>
            <p:cNvSpPr/>
            <p:nvPr/>
          </p:nvSpPr>
          <p:spPr>
            <a:xfrm>
              <a:off x="7375026" y="167353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Espace réservé du texte 14"/>
          <p:cNvSpPr>
            <a:spLocks noGrp="1"/>
          </p:cNvSpPr>
          <p:nvPr>
            <p:ph type="body" sz="quarter" idx="28" hasCustomPrompt="1"/>
          </p:nvPr>
        </p:nvSpPr>
        <p:spPr>
          <a:xfrm>
            <a:off x="298446" y="1141402"/>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0" name="Espace réservé du texte 14"/>
          <p:cNvSpPr>
            <a:spLocks noGrp="1"/>
          </p:cNvSpPr>
          <p:nvPr>
            <p:ph type="body" sz="quarter" idx="29" hasCustomPrompt="1"/>
          </p:nvPr>
        </p:nvSpPr>
        <p:spPr>
          <a:xfrm>
            <a:off x="298446" y="1454797"/>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1" name="Espace réservé du texte 14"/>
          <p:cNvSpPr>
            <a:spLocks noGrp="1"/>
          </p:cNvSpPr>
          <p:nvPr>
            <p:ph type="body" sz="quarter" idx="30" hasCustomPrompt="1"/>
          </p:nvPr>
        </p:nvSpPr>
        <p:spPr>
          <a:xfrm>
            <a:off x="311251" y="3626311"/>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2" name="Espace réservé du texte 14"/>
          <p:cNvSpPr>
            <a:spLocks noGrp="1"/>
          </p:cNvSpPr>
          <p:nvPr>
            <p:ph type="body" sz="quarter" idx="31" hasCustomPrompt="1"/>
          </p:nvPr>
        </p:nvSpPr>
        <p:spPr>
          <a:xfrm>
            <a:off x="311251" y="3939706"/>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3" name="Espace réservé du texte 14"/>
          <p:cNvSpPr>
            <a:spLocks noGrp="1"/>
          </p:cNvSpPr>
          <p:nvPr>
            <p:ph type="body" sz="quarter" idx="32" hasCustomPrompt="1"/>
          </p:nvPr>
        </p:nvSpPr>
        <p:spPr>
          <a:xfrm>
            <a:off x="6418863" y="3626311"/>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4" name="Espace réservé du texte 14"/>
          <p:cNvSpPr>
            <a:spLocks noGrp="1"/>
          </p:cNvSpPr>
          <p:nvPr>
            <p:ph type="body" sz="quarter" idx="33" hasCustomPrompt="1"/>
          </p:nvPr>
        </p:nvSpPr>
        <p:spPr>
          <a:xfrm>
            <a:off x="6418863" y="393970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5" name="Espace réservé du texte 14"/>
          <p:cNvSpPr>
            <a:spLocks noGrp="1"/>
          </p:cNvSpPr>
          <p:nvPr>
            <p:ph type="body" sz="quarter" idx="34" hasCustomPrompt="1"/>
          </p:nvPr>
        </p:nvSpPr>
        <p:spPr>
          <a:xfrm>
            <a:off x="6426127" y="1147436"/>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1" name="Espace réservé du texte 14"/>
          <p:cNvSpPr>
            <a:spLocks noGrp="1"/>
          </p:cNvSpPr>
          <p:nvPr>
            <p:ph type="body" sz="quarter" idx="36" hasCustomPrompt="1"/>
          </p:nvPr>
        </p:nvSpPr>
        <p:spPr>
          <a:xfrm>
            <a:off x="3646935" y="2644769"/>
            <a:ext cx="1789161" cy="480131"/>
          </a:xfrm>
          <a:prstGeom prst="rect">
            <a:avLst/>
          </a:prstGeom>
        </p:spPr>
        <p:txBody>
          <a:bodyPr/>
          <a:lstStyle>
            <a:lvl1pPr marL="0" indent="0" algn="ctr">
              <a:buNone/>
              <a:defRPr sz="28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6" name="Titre 2"/>
          <p:cNvSpPr>
            <a:spLocks noGrp="1"/>
          </p:cNvSpPr>
          <p:nvPr>
            <p:ph type="title"/>
          </p:nvPr>
        </p:nvSpPr>
        <p:spPr>
          <a:xfrm>
            <a:off x="467544" y="267494"/>
            <a:ext cx="8367065"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
        <p:nvSpPr>
          <p:cNvPr id="28" name="Ellipse 27"/>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37" name="Image 3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5807" y="4731990"/>
            <a:ext cx="271425" cy="288032"/>
          </a:xfrm>
          <a:prstGeom prst="rect">
            <a:avLst/>
          </a:prstGeom>
        </p:spPr>
      </p:pic>
      <p:sp>
        <p:nvSpPr>
          <p:cNvPr id="38" name="Espace réservé du texte 14"/>
          <p:cNvSpPr>
            <a:spLocks noGrp="1"/>
          </p:cNvSpPr>
          <p:nvPr>
            <p:ph type="body" sz="quarter" idx="37" hasCustomPrompt="1"/>
          </p:nvPr>
        </p:nvSpPr>
        <p:spPr>
          <a:xfrm>
            <a:off x="6426127" y="145781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Tree>
    <p:extLst>
      <p:ext uri="{BB962C8B-B14F-4D97-AF65-F5344CB8AC3E}">
        <p14:creationId xmlns:p14="http://schemas.microsoft.com/office/powerpoint/2010/main" val="25124679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 texte + image - Bleue">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083470"/>
            <a:ext cx="4104456" cy="3401156"/>
          </a:xfrm>
          <a:prstGeom prst="rect">
            <a:avLst/>
          </a:prstGeom>
        </p:spPr>
        <p:txBody>
          <a:bodyPr/>
          <a:lstStyle>
            <a:lvl1pPr>
              <a:buClr>
                <a:srgbClr val="00A5B5"/>
              </a:buClr>
              <a:defRPr sz="2000">
                <a:solidFill>
                  <a:schemeClr val="tx1"/>
                </a:solidFill>
                <a:latin typeface="+mn-lt"/>
              </a:defRPr>
            </a:lvl1pPr>
            <a:lvl2pPr>
              <a:buClr>
                <a:srgbClr val="00A5B5"/>
              </a:buClr>
              <a:defRPr sz="1800">
                <a:solidFill>
                  <a:schemeClr val="tx1"/>
                </a:solidFill>
                <a:latin typeface="+mn-lt"/>
              </a:defRPr>
            </a:lvl2pPr>
            <a:lvl3pPr>
              <a:buClr>
                <a:srgbClr val="00A5B5"/>
              </a:buClr>
              <a:defRPr sz="1600">
                <a:solidFill>
                  <a:schemeClr val="tx1"/>
                </a:solidFill>
                <a:latin typeface="+mn-lt"/>
              </a:defRPr>
            </a:lvl3pPr>
            <a:lvl4pPr>
              <a:buClr>
                <a:srgbClr val="00A5B5"/>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6" name="Ellipse 5"/>
          <p:cNvSpPr/>
          <p:nvPr userDrawn="1"/>
        </p:nvSpPr>
        <p:spPr bwMode="auto">
          <a:xfrm>
            <a:off x="-324036" y="195486"/>
            <a:ext cx="648072" cy="648072"/>
          </a:xfrm>
          <a:prstGeom prst="ellipse">
            <a:avLst/>
          </a:prstGeom>
          <a:noFill/>
          <a:ln w="190500" cap="flat" cmpd="sng" algn="ctr">
            <a:solidFill>
              <a:srgbClr val="00A5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itre 1"/>
          <p:cNvSpPr>
            <a:spLocks noGrp="1"/>
          </p:cNvSpPr>
          <p:nvPr>
            <p:ph type="title" hasCustomPrompt="1"/>
          </p:nvPr>
        </p:nvSpPr>
        <p:spPr>
          <a:xfrm>
            <a:off x="539552" y="281080"/>
            <a:ext cx="7920880" cy="476883"/>
          </a:xfrm>
          <a:prstGeom prst="rect">
            <a:avLst/>
          </a:prstGeom>
        </p:spPr>
        <p:txBody>
          <a:bodyPr/>
          <a:lstStyle>
            <a:lvl1pPr>
              <a:defRPr sz="3200">
                <a:solidFill>
                  <a:srgbClr val="0DA5B2"/>
                </a:solidFill>
              </a:defRPr>
            </a:lvl1pPr>
          </a:lstStyle>
          <a:p>
            <a:r>
              <a:rPr kumimoji="0" lang="fr-FR" altLang="fr-FR" sz="3200" b="1" i="0" u="none" strike="noStrike" kern="0" cap="none" spc="0" normalizeH="0" baseline="0" noProof="0" dirty="0" smtClean="0">
                <a:ln>
                  <a:noFill/>
                </a:ln>
                <a:solidFill>
                  <a:srgbClr val="00A5B5"/>
                </a:solidFill>
                <a:effectLst/>
                <a:uLnTx/>
                <a:uFillTx/>
                <a:latin typeface="Calibri" panose="020F0502020204030204"/>
                <a:ea typeface="ＭＳ Ｐゴシック" charset="0"/>
              </a:rPr>
              <a:t>Cliquez et modifier le titre</a:t>
            </a:r>
            <a:endParaRPr lang="fr-FR" dirty="0"/>
          </a:p>
        </p:txBody>
      </p:sp>
      <p:sp>
        <p:nvSpPr>
          <p:cNvPr id="11" name="Espace réservé pour une image  9"/>
          <p:cNvSpPr>
            <a:spLocks noGrp="1" noChangeAspect="1"/>
          </p:cNvSpPr>
          <p:nvPr>
            <p:ph type="pic" sz="quarter" idx="13"/>
          </p:nvPr>
        </p:nvSpPr>
        <p:spPr>
          <a:xfrm>
            <a:off x="5076056" y="1096841"/>
            <a:ext cx="3384376" cy="3400425"/>
          </a:xfrm>
          <a:prstGeom prst="rect">
            <a:avLst/>
          </a:prstGeom>
        </p:spPr>
        <p:txBody>
          <a:bodyPr/>
          <a:lstStyle>
            <a:lvl1pPr>
              <a:buClr>
                <a:srgbClr val="0DA5B2"/>
              </a:buClr>
              <a:defRPr sz="2000"/>
            </a:lvl1pPr>
          </a:lstStyle>
          <a:p>
            <a:endParaRPr lang="fr-FR" dirty="0"/>
          </a:p>
        </p:txBody>
      </p:sp>
      <p:sp>
        <p:nvSpPr>
          <p:cNvPr id="12"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353430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 texte 2 colonnes - Bleue">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539552" y="1083470"/>
            <a:ext cx="3744416" cy="1594283"/>
          </a:xfrm>
          <a:prstGeom prst="rect">
            <a:avLst/>
          </a:prstGeom>
        </p:spPr>
        <p:txBody>
          <a:bodyPr/>
          <a:lstStyle>
            <a:lvl1pPr>
              <a:buClr>
                <a:srgbClr val="00A5B5"/>
              </a:buClr>
              <a:defRPr sz="2000">
                <a:solidFill>
                  <a:schemeClr val="tx1"/>
                </a:solidFill>
                <a:latin typeface="+mn-lt"/>
              </a:defRPr>
            </a:lvl1pPr>
            <a:lvl2pPr>
              <a:buClr>
                <a:srgbClr val="00A5B5"/>
              </a:buClr>
              <a:defRPr sz="1800">
                <a:solidFill>
                  <a:schemeClr val="tx1"/>
                </a:solidFill>
                <a:latin typeface="+mn-lt"/>
              </a:defRPr>
            </a:lvl2pPr>
            <a:lvl3pPr>
              <a:buClr>
                <a:srgbClr val="00A5B5"/>
              </a:buClr>
              <a:defRPr sz="1600">
                <a:solidFill>
                  <a:schemeClr val="tx1"/>
                </a:solidFill>
                <a:latin typeface="+mn-lt"/>
              </a:defRPr>
            </a:lvl3pPr>
            <a:lvl4pPr>
              <a:buClr>
                <a:srgbClr val="00A5B5"/>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contenu 2"/>
          <p:cNvSpPr>
            <a:spLocks noGrp="1"/>
          </p:cNvSpPr>
          <p:nvPr>
            <p:ph idx="11"/>
          </p:nvPr>
        </p:nvSpPr>
        <p:spPr>
          <a:xfrm>
            <a:off x="4716016" y="1089665"/>
            <a:ext cx="3744416" cy="1594283"/>
          </a:xfrm>
          <a:prstGeom prst="rect">
            <a:avLst/>
          </a:prstGeom>
        </p:spPr>
        <p:txBody>
          <a:bodyPr/>
          <a:lstStyle>
            <a:lvl1pPr>
              <a:buClr>
                <a:srgbClr val="00A5B5"/>
              </a:buClr>
              <a:defRPr sz="2000">
                <a:solidFill>
                  <a:schemeClr val="tx1"/>
                </a:solidFill>
                <a:latin typeface="+mn-lt"/>
              </a:defRPr>
            </a:lvl1pPr>
            <a:lvl2pPr>
              <a:buClr>
                <a:srgbClr val="00A5B5"/>
              </a:buClr>
              <a:defRPr sz="1800">
                <a:solidFill>
                  <a:schemeClr val="tx1"/>
                </a:solidFill>
                <a:latin typeface="+mn-lt"/>
              </a:defRPr>
            </a:lvl2pPr>
            <a:lvl3pPr>
              <a:buClr>
                <a:srgbClr val="00A5B5"/>
              </a:buClr>
              <a:defRPr sz="1600">
                <a:solidFill>
                  <a:schemeClr val="tx1"/>
                </a:solidFill>
                <a:latin typeface="+mn-lt"/>
              </a:defRPr>
            </a:lvl3pPr>
            <a:lvl4pPr>
              <a:buClr>
                <a:srgbClr val="00A5B5"/>
              </a:buClr>
              <a:defRPr sz="1400">
                <a:solidFill>
                  <a:schemeClr val="tx1"/>
                </a:solidFill>
                <a:latin typeface="+mn-lt"/>
              </a:defRPr>
            </a:lvl4pPr>
            <a:lvl5pPr>
              <a:defRPr sz="1400">
                <a:solidFill>
                  <a:srgbClr val="62767D"/>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7" name="Ellipse 6"/>
          <p:cNvSpPr/>
          <p:nvPr userDrawn="1"/>
        </p:nvSpPr>
        <p:spPr bwMode="auto">
          <a:xfrm>
            <a:off x="-324036" y="195486"/>
            <a:ext cx="648072" cy="648072"/>
          </a:xfrm>
          <a:prstGeom prst="ellipse">
            <a:avLst/>
          </a:prstGeom>
          <a:noFill/>
          <a:ln w="190500" cap="flat" cmpd="sng" algn="ctr">
            <a:solidFill>
              <a:srgbClr val="00A5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itre 1"/>
          <p:cNvSpPr>
            <a:spLocks noGrp="1"/>
          </p:cNvSpPr>
          <p:nvPr>
            <p:ph type="title" hasCustomPrompt="1"/>
          </p:nvPr>
        </p:nvSpPr>
        <p:spPr>
          <a:xfrm>
            <a:off x="539552" y="281080"/>
            <a:ext cx="7776443" cy="476883"/>
          </a:xfrm>
          <a:prstGeom prst="rect">
            <a:avLst/>
          </a:prstGeom>
        </p:spPr>
        <p:txBody>
          <a:bodyPr/>
          <a:lstStyle>
            <a:lvl1pPr>
              <a:defRPr sz="4400">
                <a:solidFill>
                  <a:srgbClr val="0DA5B2"/>
                </a:solidFill>
              </a:defRPr>
            </a:lvl1pPr>
          </a:lstStyle>
          <a:p>
            <a:r>
              <a:rPr kumimoji="0" lang="fr-FR" altLang="fr-FR" sz="3200" b="1" i="0" u="none" strike="noStrike" kern="0" cap="none" spc="0" normalizeH="0" baseline="0" noProof="0" dirty="0" smtClean="0">
                <a:ln>
                  <a:noFill/>
                </a:ln>
                <a:solidFill>
                  <a:srgbClr val="00A5B5"/>
                </a:solidFill>
                <a:effectLst/>
                <a:uLnTx/>
                <a:uFillTx/>
                <a:latin typeface="Calibri" panose="020F0502020204030204"/>
                <a:ea typeface="ＭＳ Ｐゴシック" charset="0"/>
              </a:rPr>
              <a:t>Cliquez et modifier le titre</a:t>
            </a:r>
            <a:endParaRPr lang="fr-FR" dirty="0"/>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pic>
        <p:nvPicPr>
          <p:cNvPr id="11" name="Imag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368203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po de fin - Bleu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1DCAD8FE-5BDE-4B45-85FB-5A34838464B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945"/>
          <a:stretch/>
        </p:blipFill>
        <p:spPr>
          <a:xfrm>
            <a:off x="3663100" y="0"/>
            <a:ext cx="5521111" cy="5143500"/>
          </a:xfrm>
          <a:prstGeom prst="rect">
            <a:avLst/>
          </a:prstGeom>
        </p:spPr>
      </p:pic>
      <p:grpSp>
        <p:nvGrpSpPr>
          <p:cNvPr id="13" name="Groupe 12"/>
          <p:cNvGrpSpPr/>
          <p:nvPr userDrawn="1"/>
        </p:nvGrpSpPr>
        <p:grpSpPr>
          <a:xfrm>
            <a:off x="0" y="0"/>
            <a:ext cx="6696744" cy="5143500"/>
            <a:chOff x="0" y="0"/>
            <a:chExt cx="6696744" cy="5143500"/>
          </a:xfrm>
          <a:solidFill>
            <a:srgbClr val="00A5B5"/>
          </a:solidFill>
        </p:grpSpPr>
        <p:sp>
          <p:nvSpPr>
            <p:cNvPr id="15" name="Parallélogramme 14">
              <a:extLst>
                <a:ext uri="{FF2B5EF4-FFF2-40B4-BE49-F238E27FC236}">
                  <a16:creationId xmlns:a16="http://schemas.microsoft.com/office/drawing/2014/main" id="{E8A3CB60-18FD-4243-84FC-97BFA88EC7DB}"/>
                </a:ext>
              </a:extLst>
            </p:cNvPr>
            <p:cNvSpPr/>
            <p:nvPr/>
          </p:nvSpPr>
          <p:spPr bwMode="auto">
            <a:xfrm>
              <a:off x="0" y="0"/>
              <a:ext cx="6696744"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sp>
          <p:nvSpPr>
            <p:cNvPr id="16" name="Rectangle 15">
              <a:extLst>
                <a:ext uri="{FF2B5EF4-FFF2-40B4-BE49-F238E27FC236}">
                  <a16:creationId xmlns:a16="http://schemas.microsoft.com/office/drawing/2014/main" id="{935C9769-2FD8-A04B-A1B7-B43D1C0AB6B7}"/>
                </a:ext>
              </a:extLst>
            </p:cNvPr>
            <p:cNvSpPr/>
            <p:nvPr/>
          </p:nvSpPr>
          <p:spPr bwMode="auto">
            <a:xfrm>
              <a:off x="0" y="0"/>
              <a:ext cx="2051720" cy="51435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grpSp>
      <p:pic>
        <p:nvPicPr>
          <p:cNvPr id="22" name="Image 21">
            <a:extLst>
              <a:ext uri="{FF2B5EF4-FFF2-40B4-BE49-F238E27FC236}">
                <a16:creationId xmlns:a16="http://schemas.microsoft.com/office/drawing/2014/main" id="{024281C2-2BF2-6646-B8FA-899E43734C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080" y="304422"/>
            <a:ext cx="694792" cy="300703"/>
          </a:xfrm>
          <a:prstGeom prst="rect">
            <a:avLst/>
          </a:prstGeom>
        </p:spPr>
      </p:pic>
      <p:pic>
        <p:nvPicPr>
          <p:cNvPr id="23" name="Image 22">
            <a:extLst>
              <a:ext uri="{FF2B5EF4-FFF2-40B4-BE49-F238E27FC236}">
                <a16:creationId xmlns:a16="http://schemas.microsoft.com/office/drawing/2014/main" id="{D1AF8C89-E1EF-EB4A-81A9-0949D1FF135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51520" y="242143"/>
            <a:ext cx="1954078" cy="725963"/>
          </a:xfrm>
          <a:prstGeom prst="rect">
            <a:avLst/>
          </a:prstGeom>
        </p:spPr>
      </p:pic>
      <p:sp>
        <p:nvSpPr>
          <p:cNvPr id="11" name="Espace réservé du titre 11"/>
          <p:cNvSpPr>
            <a:spLocks noGrp="1"/>
          </p:cNvSpPr>
          <p:nvPr>
            <p:ph type="title"/>
          </p:nvPr>
        </p:nvSpPr>
        <p:spPr>
          <a:xfrm>
            <a:off x="515826" y="1120312"/>
            <a:ext cx="5479560" cy="2459550"/>
          </a:xfrm>
          <a:prstGeom prst="rect">
            <a:avLst/>
          </a:prstGeom>
        </p:spPr>
        <p:txBody>
          <a:bodyPr vert="horz" lIns="91440" tIns="45720" rIns="91440" bIns="45720" rtlCol="0" anchor="ctr">
            <a:normAutofit/>
          </a:bodyPr>
          <a:lstStyle>
            <a:lvl1pPr>
              <a:defRPr>
                <a:latin typeface="+mn-lt"/>
              </a:defRPr>
            </a:lvl1pPr>
          </a:lstStyle>
          <a:p>
            <a:r>
              <a:rPr lang="fr-FR" dirty="0" smtClean="0"/>
              <a:t>Modifiez le style du titre</a:t>
            </a:r>
            <a:endParaRPr lang="fr-FR" dirty="0"/>
          </a:p>
        </p:txBody>
      </p:sp>
      <p:sp>
        <p:nvSpPr>
          <p:cNvPr id="12" name="Espace réservé du texte 2"/>
          <p:cNvSpPr>
            <a:spLocks noGrp="1"/>
          </p:cNvSpPr>
          <p:nvPr>
            <p:ph type="body" sz="quarter" idx="10" hasCustomPrompt="1"/>
          </p:nvPr>
        </p:nvSpPr>
        <p:spPr>
          <a:xfrm>
            <a:off x="515938" y="3869407"/>
            <a:ext cx="5480050" cy="790575"/>
          </a:xfrm>
          <a:prstGeom prst="rect">
            <a:avLst/>
          </a:prstGeom>
        </p:spPr>
        <p:txBody>
          <a:bodyPr/>
          <a:lstStyle>
            <a:lvl1pPr marL="0" indent="0">
              <a:buNone/>
              <a:defRPr sz="1800">
                <a:solidFill>
                  <a:schemeClr val="bg1"/>
                </a:solidFill>
                <a:latin typeface="+mn-lt"/>
              </a:defRPr>
            </a:lvl1pPr>
          </a:lstStyle>
          <a:p>
            <a:pPr lvl="0"/>
            <a:r>
              <a:rPr lang="fr-FR" dirty="0" smtClean="0"/>
              <a:t>Texte</a:t>
            </a:r>
            <a:endParaRPr lang="fr-FR" dirty="0"/>
          </a:p>
        </p:txBody>
      </p:sp>
      <p:cxnSp>
        <p:nvCxnSpPr>
          <p:cNvPr id="14" name="Connecteur droit 13">
            <a:extLst>
              <a:ext uri="{FF2B5EF4-FFF2-40B4-BE49-F238E27FC236}">
                <a16:creationId xmlns:a16="http://schemas.microsoft.com/office/drawing/2014/main" id="{B4DF498E-3B74-6546-99CF-DDF8F61124F8}"/>
              </a:ext>
            </a:extLst>
          </p:cNvPr>
          <p:cNvCxnSpPr>
            <a:cxnSpLocks/>
          </p:cNvCxnSpPr>
          <p:nvPr userDrawn="1"/>
        </p:nvCxnSpPr>
        <p:spPr bwMode="auto">
          <a:xfrm>
            <a:off x="491546" y="3723878"/>
            <a:ext cx="6696744" cy="0"/>
          </a:xfrm>
          <a:prstGeom prst="line">
            <a:avLst/>
          </a:prstGeom>
          <a:solidFill>
            <a:schemeClr val="accent1"/>
          </a:solidFill>
          <a:ln w="38100" cap="flat" cmpd="sng" algn="ctr">
            <a:solidFill>
              <a:srgbClr val="23354C"/>
            </a:solidFill>
            <a:prstDash val="solid"/>
            <a:round/>
            <a:headEnd type="none" w="med" len="med"/>
            <a:tailEnd type="none" w="med" len="med"/>
          </a:ln>
          <a:effectLst/>
        </p:spPr>
      </p:cxnSp>
    </p:spTree>
    <p:extLst>
      <p:ext uri="{BB962C8B-B14F-4D97-AF65-F5344CB8AC3E}">
        <p14:creationId xmlns:p14="http://schemas.microsoft.com/office/powerpoint/2010/main" val="930518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de début - orange">
    <p:spTree>
      <p:nvGrpSpPr>
        <p:cNvPr id="1" name=""/>
        <p:cNvGrpSpPr/>
        <p:nvPr/>
      </p:nvGrpSpPr>
      <p:grpSpPr>
        <a:xfrm>
          <a:off x="0" y="0"/>
          <a:ext cx="0" cy="0"/>
          <a:chOff x="0" y="0"/>
          <a:chExt cx="0" cy="0"/>
        </a:xfrm>
      </p:grpSpPr>
      <p:sp>
        <p:nvSpPr>
          <p:cNvPr id="3" name="Espace réservé du texte 9"/>
          <p:cNvSpPr txBox="1">
            <a:spLocks/>
          </p:cNvSpPr>
          <p:nvPr userDrawn="1"/>
        </p:nvSpPr>
        <p:spPr>
          <a:xfrm>
            <a:off x="2206107" y="3867984"/>
            <a:ext cx="6551612" cy="4001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fr-FR" sz="2000" b="0" kern="1200" dirty="0" smtClean="0">
                <a:solidFill>
                  <a:schemeClr val="bg1"/>
                </a:solidFill>
                <a:latin typeface="+mj-lt"/>
                <a:ea typeface="+mn-ea"/>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dirty="0" smtClean="0">
                <a:latin typeface="+mn-lt"/>
              </a:rPr>
              <a:t>Date</a:t>
            </a:r>
            <a:endParaRPr lang="fr-FR" dirty="0">
              <a:latin typeface="+mn-lt"/>
            </a:endParaRPr>
          </a:p>
        </p:txBody>
      </p:sp>
      <p:sp>
        <p:nvSpPr>
          <p:cNvPr id="4" name="Espace réservé du titre 11"/>
          <p:cNvSpPr>
            <a:spLocks noGrp="1"/>
          </p:cNvSpPr>
          <p:nvPr>
            <p:ph type="title"/>
          </p:nvPr>
        </p:nvSpPr>
        <p:spPr>
          <a:xfrm>
            <a:off x="2215409" y="1749191"/>
            <a:ext cx="5479560" cy="1686566"/>
          </a:xfrm>
          <a:prstGeom prst="rect">
            <a:avLst/>
          </a:prstGeom>
        </p:spPr>
        <p:txBody>
          <a:bodyPr vert="horz" lIns="91440" tIns="45720" rIns="91440" bIns="45720" rtlCol="0" anchor="ctr">
            <a:normAutofit/>
          </a:bodyPr>
          <a:lstStyle>
            <a:lvl1pPr>
              <a:defRPr>
                <a:latin typeface="+mn-lt"/>
              </a:defRPr>
            </a:lvl1pPr>
          </a:lstStyle>
          <a:p>
            <a:r>
              <a:rPr lang="fr-FR" dirty="0" smtClean="0"/>
              <a:t>Modifiez le style du titre</a:t>
            </a:r>
            <a:endParaRPr lang="fr-FR" dirty="0"/>
          </a:p>
        </p:txBody>
      </p:sp>
    </p:spTree>
    <p:extLst>
      <p:ext uri="{BB962C8B-B14F-4D97-AF65-F5344CB8AC3E}">
        <p14:creationId xmlns:p14="http://schemas.microsoft.com/office/powerpoint/2010/main" val="18355935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 sous-titre - orange">
    <p:spTree>
      <p:nvGrpSpPr>
        <p:cNvPr id="1" name=""/>
        <p:cNvGrpSpPr/>
        <p:nvPr/>
      </p:nvGrpSpPr>
      <p:grpSpPr>
        <a:xfrm>
          <a:off x="0" y="0"/>
          <a:ext cx="0" cy="0"/>
          <a:chOff x="0" y="0"/>
          <a:chExt cx="0" cy="0"/>
        </a:xfrm>
      </p:grpSpPr>
      <p:grpSp>
        <p:nvGrpSpPr>
          <p:cNvPr id="12" name="Groupe 11"/>
          <p:cNvGrpSpPr/>
          <p:nvPr userDrawn="1"/>
        </p:nvGrpSpPr>
        <p:grpSpPr>
          <a:xfrm>
            <a:off x="6804248" y="-9011"/>
            <a:ext cx="2376264" cy="5152511"/>
            <a:chOff x="7092280" y="-9011"/>
            <a:chExt cx="2376264" cy="5152511"/>
          </a:xfrm>
          <a:solidFill>
            <a:srgbClr val="EB6018"/>
          </a:solidFill>
        </p:grpSpPr>
        <p:sp>
          <p:nvSpPr>
            <p:cNvPr id="4" name="Parallélogramme 3">
              <a:extLst>
                <a:ext uri="{FF2B5EF4-FFF2-40B4-BE49-F238E27FC236}">
                  <a16:creationId xmlns:a16="http://schemas.microsoft.com/office/drawing/2014/main" id="{E8A3CB60-18FD-4243-84FC-97BFA88EC7DB}"/>
                </a:ext>
              </a:extLst>
            </p:cNvPr>
            <p:cNvSpPr/>
            <p:nvPr userDrawn="1"/>
          </p:nvSpPr>
          <p:spPr bwMode="auto">
            <a:xfrm>
              <a:off x="7092280" y="0"/>
              <a:ext cx="2304256"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ＭＳ Ｐゴシック" pitchFamily="1" charset="-128"/>
              </a:endParaRPr>
            </a:p>
          </p:txBody>
        </p:sp>
        <p:sp>
          <p:nvSpPr>
            <p:cNvPr id="5" name="Rectangle 4">
              <a:extLst>
                <a:ext uri="{FF2B5EF4-FFF2-40B4-BE49-F238E27FC236}">
                  <a16:creationId xmlns:a16="http://schemas.microsoft.com/office/drawing/2014/main" id="{935C9769-2FD8-A04B-A1B7-B43D1C0AB6B7}"/>
                </a:ext>
              </a:extLst>
            </p:cNvPr>
            <p:cNvSpPr/>
            <p:nvPr userDrawn="1"/>
          </p:nvSpPr>
          <p:spPr bwMode="auto">
            <a:xfrm>
              <a:off x="8424936" y="-9011"/>
              <a:ext cx="1043608" cy="515251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1" charset="-128"/>
              </a:endParaRPr>
            </a:p>
          </p:txBody>
        </p:sp>
      </p:grpSp>
      <p:cxnSp>
        <p:nvCxnSpPr>
          <p:cNvPr id="7" name="Connecteur droit 6">
            <a:extLst>
              <a:ext uri="{FF2B5EF4-FFF2-40B4-BE49-F238E27FC236}">
                <a16:creationId xmlns:a16="http://schemas.microsoft.com/office/drawing/2014/main" id="{B4DF498E-3B74-6546-99CF-DDF8F61124F8}"/>
              </a:ext>
            </a:extLst>
          </p:cNvPr>
          <p:cNvCxnSpPr>
            <a:cxnSpLocks/>
          </p:cNvCxnSpPr>
          <p:nvPr userDrawn="1"/>
        </p:nvCxnSpPr>
        <p:spPr bwMode="auto">
          <a:xfrm>
            <a:off x="539552" y="2064105"/>
            <a:ext cx="7560840" cy="0"/>
          </a:xfrm>
          <a:prstGeom prst="line">
            <a:avLst/>
          </a:prstGeom>
          <a:solidFill>
            <a:schemeClr val="accent1"/>
          </a:solidFill>
          <a:ln w="38100" cap="flat" cmpd="sng" algn="ctr">
            <a:solidFill>
              <a:srgbClr val="00A5B5"/>
            </a:solidFill>
            <a:prstDash val="solid"/>
            <a:round/>
            <a:headEnd type="none" w="med" len="med"/>
            <a:tailEnd type="none" w="med" len="med"/>
          </a:ln>
          <a:effectLst/>
        </p:spPr>
      </p:cxnSp>
      <p:sp>
        <p:nvSpPr>
          <p:cNvPr id="11" name="Espace réservé du texte 10"/>
          <p:cNvSpPr>
            <a:spLocks noGrp="1"/>
          </p:cNvSpPr>
          <p:nvPr>
            <p:ph type="body" sz="quarter" idx="13" hasCustomPrompt="1"/>
          </p:nvPr>
        </p:nvSpPr>
        <p:spPr>
          <a:xfrm>
            <a:off x="563980" y="2171640"/>
            <a:ext cx="5689600" cy="400110"/>
          </a:xfrm>
          <a:prstGeom prst="rect">
            <a:avLst/>
          </a:prstGeom>
        </p:spPr>
        <p:txBody>
          <a:bodyPr/>
          <a:lstStyle>
            <a:lvl1pPr marL="0" indent="0">
              <a:buNone/>
              <a:defRPr sz="2400">
                <a:solidFill>
                  <a:srgbClr val="EB6018"/>
                </a:solidFill>
                <a:latin typeface="+mn-lt"/>
              </a:defRPr>
            </a:lvl1pPr>
          </a:lstStyle>
          <a:p>
            <a:pPr lvl="0"/>
            <a:r>
              <a:rPr lang="fr-FR" dirty="0" smtClean="0"/>
              <a:t>Sous-titre</a:t>
            </a:r>
            <a:endParaRPr lang="fr-FR" dirty="0"/>
          </a:p>
        </p:txBody>
      </p:sp>
      <p:sp>
        <p:nvSpPr>
          <p:cNvPr id="14" name="Espace réservé du texte 10"/>
          <p:cNvSpPr>
            <a:spLocks noGrp="1"/>
          </p:cNvSpPr>
          <p:nvPr>
            <p:ph type="body" sz="quarter" idx="14" hasCustomPrompt="1"/>
          </p:nvPr>
        </p:nvSpPr>
        <p:spPr>
          <a:xfrm>
            <a:off x="539552" y="1275606"/>
            <a:ext cx="5689600" cy="646331"/>
          </a:xfrm>
          <a:prstGeom prst="rect">
            <a:avLst/>
          </a:prstGeom>
        </p:spPr>
        <p:txBody>
          <a:bodyPr/>
          <a:lstStyle>
            <a:lvl1pPr marL="0" indent="0">
              <a:buNone/>
              <a:defRPr lang="fr-FR" sz="3600" b="1" kern="1200" dirty="0">
                <a:solidFill>
                  <a:srgbClr val="EB6018"/>
                </a:solidFill>
                <a:latin typeface="+mn-lt"/>
                <a:ea typeface="+mn-ea"/>
                <a:cs typeface="Arial" charset="0"/>
              </a:defRPr>
            </a:lvl1pPr>
          </a:lstStyle>
          <a:p>
            <a:pPr lvl="0"/>
            <a:r>
              <a:rPr lang="fr-FR" dirty="0" smtClean="0"/>
              <a:t>Titre</a:t>
            </a:r>
            <a:endParaRPr lang="fr-FR" dirty="0"/>
          </a:p>
        </p:txBody>
      </p:sp>
      <p:pic>
        <p:nvPicPr>
          <p:cNvPr id="13" name="Image 12">
            <a:extLst>
              <a:ext uri="{FF2B5EF4-FFF2-40B4-BE49-F238E27FC236}">
                <a16:creationId xmlns:a16="http://schemas.microsoft.com/office/drawing/2014/main" id="{024281C2-2BF2-6646-B8FA-899E43734CE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70104" y="4515966"/>
            <a:ext cx="694792" cy="300703"/>
          </a:xfrm>
          <a:prstGeom prst="rect">
            <a:avLst/>
          </a:prstGeom>
        </p:spPr>
      </p:pic>
      <p:pic>
        <p:nvPicPr>
          <p:cNvPr id="15" name="Image 14">
            <a:extLst>
              <a:ext uri="{FF2B5EF4-FFF2-40B4-BE49-F238E27FC236}">
                <a16:creationId xmlns:a16="http://schemas.microsoft.com/office/drawing/2014/main" id="{D1AF8C89-E1EF-EB4A-81A9-0949D1FF135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23353" y="3651870"/>
            <a:ext cx="1954078" cy="725963"/>
          </a:xfrm>
          <a:prstGeom prst="rect">
            <a:avLst/>
          </a:prstGeom>
        </p:spPr>
      </p:pic>
    </p:spTree>
    <p:extLst>
      <p:ext uri="{BB962C8B-B14F-4D97-AF65-F5344CB8AC3E}">
        <p14:creationId xmlns:p14="http://schemas.microsoft.com/office/powerpoint/2010/main" val="642319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 texte classique - orang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Titre 1"/>
          <p:cNvSpPr>
            <a:spLocks noGrp="1"/>
          </p:cNvSpPr>
          <p:nvPr>
            <p:ph type="title"/>
          </p:nvPr>
        </p:nvSpPr>
        <p:spPr>
          <a:xfrm>
            <a:off x="539552" y="267494"/>
            <a:ext cx="7920880" cy="594624"/>
          </a:xfrm>
          <a:prstGeom prst="rect">
            <a:avLst/>
          </a:prstGeom>
        </p:spPr>
        <p:txBody>
          <a:bodyPr/>
          <a:lstStyle>
            <a:lvl1pPr>
              <a:defRPr sz="3200" b="1">
                <a:solidFill>
                  <a:srgbClr val="EB6018"/>
                </a:solidFill>
                <a:latin typeface="+mn-lt"/>
              </a:defRPr>
            </a:lvl1pPr>
          </a:lstStyle>
          <a:p>
            <a:r>
              <a:rPr lang="fr-FR" dirty="0"/>
              <a:t>Modifiez le style du titre</a:t>
            </a:r>
          </a:p>
        </p:txBody>
      </p:sp>
      <p:sp>
        <p:nvSpPr>
          <p:cNvPr id="7" name="Espace réservé du texte 6"/>
          <p:cNvSpPr>
            <a:spLocks noGrp="1"/>
          </p:cNvSpPr>
          <p:nvPr>
            <p:ph type="body" sz="quarter" idx="13"/>
          </p:nvPr>
        </p:nvSpPr>
        <p:spPr>
          <a:xfrm>
            <a:off x="561904" y="1059582"/>
            <a:ext cx="7898528" cy="1800200"/>
          </a:xfrm>
          <a:prstGeom prst="rect">
            <a:avLst/>
          </a:prstGeom>
        </p:spPr>
        <p:txBody>
          <a:bodyPr/>
          <a:lstStyle>
            <a:lvl1pPr>
              <a:buClr>
                <a:srgbClr val="EB6018"/>
              </a:buClr>
              <a:defRPr sz="2000">
                <a:latin typeface="+mn-lt"/>
              </a:defRPr>
            </a:lvl1pPr>
            <a:lvl2pPr>
              <a:buClr>
                <a:srgbClr val="EB6018"/>
              </a:buClr>
              <a:defRPr sz="1800">
                <a:latin typeface="+mn-lt"/>
              </a:defRPr>
            </a:lvl2pPr>
            <a:lvl3pPr>
              <a:buClr>
                <a:srgbClr val="EB6018"/>
              </a:buClr>
              <a:defRPr sz="1800">
                <a:latin typeface="+mn-lt"/>
              </a:defRPr>
            </a:lvl3pPr>
            <a:lvl4pPr>
              <a:buClr>
                <a:srgbClr val="EB6018"/>
              </a:buClr>
              <a:defRPr sz="1400">
                <a:latin typeface="+mn-lt"/>
              </a:defRPr>
            </a:lvl4pPr>
            <a:lvl5pPr>
              <a:buClr>
                <a:srgbClr val="EB6018"/>
              </a:buClr>
              <a:defRPr sz="12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6"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3665114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7"/>
          <p:cNvSpPr>
            <a:spLocks noGrp="1" noChangeArrowheads="1"/>
          </p:cNvSpPr>
          <p:nvPr>
            <p:ph type="sldNum" sz="quarter" idx="4"/>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pic>
        <p:nvPicPr>
          <p:cNvPr id="19" name="Image 18"/>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pic>
        <p:nvPicPr>
          <p:cNvPr id="5" name="Image 4">
            <a:extLst>
              <a:ext uri="{FF2B5EF4-FFF2-40B4-BE49-F238E27FC236}">
                <a16:creationId xmlns:a16="http://schemas.microsoft.com/office/drawing/2014/main" id="{1DCAD8FE-5BDE-4B45-85FB-5A34838464BB}"/>
              </a:ext>
            </a:extLst>
          </p:cNvPr>
          <p:cNvPicPr>
            <a:picLocks noChangeAspect="1"/>
          </p:cNvPicPr>
          <p:nvPr userDrawn="1"/>
        </p:nvPicPr>
        <p:blipFill rotWithShape="1">
          <a:blip r:embed="rId9" cstate="screen">
            <a:extLst>
              <a:ext uri="{28A0092B-C50C-407E-A947-70E740481C1C}">
                <a14:useLocalDpi xmlns:a14="http://schemas.microsoft.com/office/drawing/2010/main" val="0"/>
              </a:ext>
            </a:extLst>
          </a:blip>
          <a:srcRect r="27945"/>
          <a:stretch/>
        </p:blipFill>
        <p:spPr>
          <a:xfrm>
            <a:off x="3663100" y="0"/>
            <a:ext cx="5521111" cy="5143500"/>
          </a:xfrm>
          <a:prstGeom prst="rect">
            <a:avLst/>
          </a:prstGeom>
        </p:spPr>
      </p:pic>
      <p:grpSp>
        <p:nvGrpSpPr>
          <p:cNvPr id="6" name="Groupe 5"/>
          <p:cNvGrpSpPr/>
          <p:nvPr userDrawn="1"/>
        </p:nvGrpSpPr>
        <p:grpSpPr>
          <a:xfrm>
            <a:off x="0" y="0"/>
            <a:ext cx="6696744" cy="5143500"/>
            <a:chOff x="0" y="0"/>
            <a:chExt cx="6696744" cy="5143500"/>
          </a:xfrm>
          <a:solidFill>
            <a:srgbClr val="00A5B5"/>
          </a:solidFill>
        </p:grpSpPr>
        <p:sp>
          <p:nvSpPr>
            <p:cNvPr id="7" name="Parallélogramme 6">
              <a:extLst>
                <a:ext uri="{FF2B5EF4-FFF2-40B4-BE49-F238E27FC236}">
                  <a16:creationId xmlns:a16="http://schemas.microsoft.com/office/drawing/2014/main" id="{E8A3CB60-18FD-4243-84FC-97BFA88EC7DB}"/>
                </a:ext>
              </a:extLst>
            </p:cNvPr>
            <p:cNvSpPr/>
            <p:nvPr/>
          </p:nvSpPr>
          <p:spPr bwMode="auto">
            <a:xfrm>
              <a:off x="0" y="0"/>
              <a:ext cx="6696744"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sp>
          <p:nvSpPr>
            <p:cNvPr id="8" name="Rectangle 7">
              <a:extLst>
                <a:ext uri="{FF2B5EF4-FFF2-40B4-BE49-F238E27FC236}">
                  <a16:creationId xmlns:a16="http://schemas.microsoft.com/office/drawing/2014/main" id="{935C9769-2FD8-A04B-A1B7-B43D1C0AB6B7}"/>
                </a:ext>
              </a:extLst>
            </p:cNvPr>
            <p:cNvSpPr/>
            <p:nvPr/>
          </p:nvSpPr>
          <p:spPr bwMode="auto">
            <a:xfrm>
              <a:off x="0" y="0"/>
              <a:ext cx="2051720" cy="51435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grpSp>
      <p:pic>
        <p:nvPicPr>
          <p:cNvPr id="9" name="Image 8">
            <a:extLst>
              <a:ext uri="{FF2B5EF4-FFF2-40B4-BE49-F238E27FC236}">
                <a16:creationId xmlns:a16="http://schemas.microsoft.com/office/drawing/2014/main" id="{024281C2-2BF2-6646-B8FA-899E43734CE1}"/>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5292080" y="304422"/>
            <a:ext cx="694792" cy="300703"/>
          </a:xfrm>
          <a:prstGeom prst="rect">
            <a:avLst/>
          </a:prstGeom>
        </p:spPr>
      </p:pic>
      <p:pic>
        <p:nvPicPr>
          <p:cNvPr id="10" name="Image 9">
            <a:extLst>
              <a:ext uri="{FF2B5EF4-FFF2-40B4-BE49-F238E27FC236}">
                <a16:creationId xmlns:a16="http://schemas.microsoft.com/office/drawing/2014/main" id="{D1AF8C89-E1EF-EB4A-81A9-0949D1FF1356}"/>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251520" y="242143"/>
            <a:ext cx="1954078" cy="725963"/>
          </a:xfrm>
          <a:prstGeom prst="rect">
            <a:avLst/>
          </a:prstGeom>
        </p:spPr>
      </p:pic>
      <p:sp>
        <p:nvSpPr>
          <p:cNvPr id="11" name="Espace réservé du titre 11"/>
          <p:cNvSpPr txBox="1">
            <a:spLocks/>
          </p:cNvSpPr>
          <p:nvPr userDrawn="1"/>
        </p:nvSpPr>
        <p:spPr>
          <a:xfrm>
            <a:off x="515826" y="1120312"/>
            <a:ext cx="5479560" cy="2459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fontAlgn="auto">
              <a:spcAft>
                <a:spcPts val="0"/>
              </a:spcAft>
            </a:pPr>
            <a:r>
              <a:rPr lang="fr-FR" smtClean="0"/>
              <a:t>Modifiez le style du titre</a:t>
            </a:r>
            <a:endParaRPr lang="fr-FR" dirty="0"/>
          </a:p>
        </p:txBody>
      </p:sp>
      <p:sp>
        <p:nvSpPr>
          <p:cNvPr id="12" name="Espace réservé du texte 2"/>
          <p:cNvSpPr txBox="1">
            <a:spLocks/>
          </p:cNvSpPr>
          <p:nvPr userDrawn="1"/>
        </p:nvSpPr>
        <p:spPr>
          <a:xfrm>
            <a:off x="515938" y="3869407"/>
            <a:ext cx="5480050" cy="7905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smtClean="0"/>
              <a:t>Texte</a:t>
            </a:r>
            <a:endParaRPr lang="fr-FR" dirty="0"/>
          </a:p>
        </p:txBody>
      </p:sp>
      <p:cxnSp>
        <p:nvCxnSpPr>
          <p:cNvPr id="13" name="Connecteur droit 12">
            <a:extLst>
              <a:ext uri="{FF2B5EF4-FFF2-40B4-BE49-F238E27FC236}">
                <a16:creationId xmlns:a16="http://schemas.microsoft.com/office/drawing/2014/main" id="{B4DF498E-3B74-6546-99CF-DDF8F61124F8}"/>
              </a:ext>
            </a:extLst>
          </p:cNvPr>
          <p:cNvCxnSpPr>
            <a:cxnSpLocks/>
          </p:cNvCxnSpPr>
          <p:nvPr userDrawn="1"/>
        </p:nvCxnSpPr>
        <p:spPr bwMode="auto">
          <a:xfrm>
            <a:off x="491546" y="3723878"/>
            <a:ext cx="6696744" cy="0"/>
          </a:xfrm>
          <a:prstGeom prst="line">
            <a:avLst/>
          </a:prstGeom>
          <a:solidFill>
            <a:schemeClr val="accent1"/>
          </a:solidFill>
          <a:ln w="38100" cap="flat" cmpd="sng" algn="ctr">
            <a:solidFill>
              <a:srgbClr val="23354C"/>
            </a:solidFill>
            <a:prstDash val="solid"/>
            <a:round/>
            <a:headEnd type="none" w="med" len="med"/>
            <a:tailEnd type="none" w="med" len="med"/>
          </a:ln>
          <a:effectLst/>
        </p:spPr>
      </p:cxnSp>
    </p:spTree>
    <p:extLst>
      <p:ext uri="{BB962C8B-B14F-4D97-AF65-F5344CB8AC3E}">
        <p14:creationId xmlns:p14="http://schemas.microsoft.com/office/powerpoint/2010/main" val="2436277215"/>
      </p:ext>
    </p:extLst>
  </p:cSld>
  <p:clrMap bg1="lt1" tx1="dk1" bg2="lt2" tx2="dk2" accent1="accent1" accent2="accent2" accent3="accent3" accent4="accent4" accent5="accent5" accent6="accent6" hlink="hlink" folHlink="folHlink"/>
  <p:sldLayoutIdLst>
    <p:sldLayoutId id="2147483738" r:id="rId1"/>
    <p:sldLayoutId id="2147483728" r:id="rId2"/>
    <p:sldLayoutId id="2147483726" r:id="rId3"/>
    <p:sldLayoutId id="2147483747" r:id="rId4"/>
    <p:sldLayoutId id="2147483731" r:id="rId5"/>
    <p:sldLayoutId id="2147483788"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0" y="-6435"/>
            <a:ext cx="9155440" cy="5149935"/>
          </a:xfrm>
          <a:prstGeom prst="rect">
            <a:avLst/>
          </a:prstGeom>
        </p:spPr>
      </p:pic>
      <p:pic>
        <p:nvPicPr>
          <p:cNvPr id="8" name="Image 7">
            <a:extLst>
              <a:ext uri="{FF2B5EF4-FFF2-40B4-BE49-F238E27FC236}">
                <a16:creationId xmlns:a16="http://schemas.microsoft.com/office/drawing/2014/main" id="{51DCA217-2587-9C42-B456-C849C7B0D334}"/>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107504" y="195486"/>
            <a:ext cx="3156913" cy="1172829"/>
          </a:xfrm>
          <a:prstGeom prst="rect">
            <a:avLst/>
          </a:prstGeom>
        </p:spPr>
      </p:pic>
      <p:pic>
        <p:nvPicPr>
          <p:cNvPr id="10" name="Image 9">
            <a:extLst>
              <a:ext uri="{FF2B5EF4-FFF2-40B4-BE49-F238E27FC236}">
                <a16:creationId xmlns:a16="http://schemas.microsoft.com/office/drawing/2014/main" id="{024281C2-2BF2-6646-B8FA-899E43734CE1}"/>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8062927" y="4515966"/>
            <a:ext cx="694792" cy="300703"/>
          </a:xfrm>
          <a:prstGeom prst="rect">
            <a:avLst/>
          </a:prstGeom>
        </p:spPr>
      </p:pic>
      <p:cxnSp>
        <p:nvCxnSpPr>
          <p:cNvPr id="11" name="Connecteur droit 10">
            <a:extLst>
              <a:ext uri="{FF2B5EF4-FFF2-40B4-BE49-F238E27FC236}">
                <a16:creationId xmlns:a16="http://schemas.microsoft.com/office/drawing/2014/main" id="{B4DF498E-3B74-6546-99CF-DDF8F61124F8}"/>
              </a:ext>
            </a:extLst>
          </p:cNvPr>
          <p:cNvCxnSpPr>
            <a:cxnSpLocks/>
          </p:cNvCxnSpPr>
          <p:nvPr userDrawn="1"/>
        </p:nvCxnSpPr>
        <p:spPr bwMode="auto">
          <a:xfrm>
            <a:off x="2206107" y="3651870"/>
            <a:ext cx="5607321"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2" name="Espace réservé du titre 11"/>
          <p:cNvSpPr>
            <a:spLocks noGrp="1"/>
          </p:cNvSpPr>
          <p:nvPr>
            <p:ph type="title"/>
          </p:nvPr>
        </p:nvSpPr>
        <p:spPr>
          <a:xfrm>
            <a:off x="2215409" y="1749191"/>
            <a:ext cx="5479560" cy="1686566"/>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Tree>
    <p:extLst>
      <p:ext uri="{BB962C8B-B14F-4D97-AF65-F5344CB8AC3E}">
        <p14:creationId xmlns:p14="http://schemas.microsoft.com/office/powerpoint/2010/main" val="1946843649"/>
      </p:ext>
    </p:extLst>
  </p:cSld>
  <p:clrMap bg1="lt1" tx1="dk1" bg2="lt2" tx2="dk2" accent1="accent1" accent2="accent2" accent3="accent3" accent4="accent4" accent5="accent5" accent6="accent6" hlink="hlink" folHlink="folHlink"/>
  <p:sldLayoutIdLst>
    <p:sldLayoutId id="2147483763" r:id="rId1"/>
    <p:sldLayoutId id="2147483729" r:id="rId2"/>
    <p:sldLayoutId id="2147483757" r:id="rId3"/>
    <p:sldLayoutId id="2147483758" r:id="rId4"/>
    <p:sldLayoutId id="2147483759" r:id="rId5"/>
    <p:sldLayoutId id="2147483737"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3563888" y="555526"/>
            <a:ext cx="1474440" cy="1474440"/>
          </a:xfrm>
          <a:prstGeom prst="rect">
            <a:avLst/>
          </a:prstGeom>
        </p:spPr>
      </p:pic>
      <p:sp>
        <p:nvSpPr>
          <p:cNvPr id="4" name="Espace réservé du titre 1"/>
          <p:cNvSpPr>
            <a:spLocks noGrp="1"/>
          </p:cNvSpPr>
          <p:nvPr>
            <p:ph type="title"/>
          </p:nvPr>
        </p:nvSpPr>
        <p:spPr>
          <a:xfrm>
            <a:off x="1204764" y="2571750"/>
            <a:ext cx="6192688" cy="993775"/>
          </a:xfrm>
          <a:prstGeom prst="rect">
            <a:avLst/>
          </a:prstGeom>
        </p:spPr>
        <p:txBody>
          <a:bodyPr vert="horz" lIns="91440" tIns="45720" rIns="91440" bIns="45720" rtlCol="0" anchor="ctr">
            <a:normAutofit/>
          </a:bodyPr>
          <a:lstStyle/>
          <a:p>
            <a:r>
              <a:rPr lang="fr-FR" dirty="0" smtClean="0"/>
              <a:t>Slide de présentation générique de l’ICL</a:t>
            </a:r>
            <a:br>
              <a:rPr lang="fr-FR" dirty="0" smtClean="0"/>
            </a:br>
            <a:endParaRPr lang="fr-FR" dirty="0"/>
          </a:p>
        </p:txBody>
      </p:sp>
      <p:sp>
        <p:nvSpPr>
          <p:cNvPr id="5" name="Rectangle 4"/>
          <p:cNvSpPr/>
          <p:nvPr userDrawn="1"/>
        </p:nvSpPr>
        <p:spPr>
          <a:xfrm>
            <a:off x="853691" y="3795886"/>
            <a:ext cx="6894836" cy="1015663"/>
          </a:xfrm>
          <a:prstGeom prst="rect">
            <a:avLst/>
          </a:prstGeom>
        </p:spPr>
        <p:txBody>
          <a:bodyPr wrap="none">
            <a:spAutoFit/>
          </a:bodyPr>
          <a:lstStyle/>
          <a:p>
            <a:pPr algn="ctr"/>
            <a:r>
              <a:rPr lang="fr-FR" sz="6000" b="1" dirty="0" smtClean="0">
                <a:solidFill>
                  <a:srgbClr val="FF0000"/>
                </a:solidFill>
              </a:rPr>
              <a:t>NON MODIFIABLE</a:t>
            </a:r>
            <a:endParaRPr lang="fr-FR" sz="6000" b="1" dirty="0">
              <a:solidFill>
                <a:srgbClr val="FF0000"/>
              </a:solidFill>
            </a:endParaRPr>
          </a:p>
        </p:txBody>
      </p:sp>
    </p:spTree>
    <p:extLst>
      <p:ext uri="{BB962C8B-B14F-4D97-AF65-F5344CB8AC3E}">
        <p14:creationId xmlns:p14="http://schemas.microsoft.com/office/powerpoint/2010/main" val="2914125646"/>
      </p:ext>
    </p:extLst>
  </p:cSld>
  <p:clrMap bg1="lt1" tx1="dk1" bg2="lt2" tx2="dk2" accent1="accent1" accent2="accent2" accent3="accent3" accent4="accent4" accent5="accent5" accent6="accent6" hlink="hlink" folHlink="folHlink"/>
  <p:sldLayoutIdLst>
    <p:sldLayoutId id="2147483770" r:id="rId1"/>
    <p:sldLayoutId id="2147483767" r:id="rId2"/>
    <p:sldLayoutId id="2147483772" r:id="rId3"/>
    <p:sldLayoutId id="2147483773" r:id="rId4"/>
    <p:sldLayoutId id="2147483771" r:id="rId5"/>
    <p:sldLayoutId id="2147483774" r:id="rId6"/>
    <p:sldLayoutId id="2147483776" r:id="rId7"/>
    <p:sldLayoutId id="2147483784" r:id="rId8"/>
    <p:sldLayoutId id="2147483782" r:id="rId9"/>
    <p:sldLayoutId id="2147483775" r:id="rId10"/>
    <p:sldLayoutId id="2147483769" r:id="rId11"/>
    <p:sldLayoutId id="2147483779" r:id="rId12"/>
    <p:sldLayoutId id="2147483780" r:id="rId13"/>
    <p:sldLayoutId id="2147483786" r:id="rId14"/>
    <p:sldLayoutId id="2147483781" r:id="rId15"/>
    <p:sldLayoutId id="2147483790" r:id="rId16"/>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kern="1200" baseline="0">
          <a:solidFill>
            <a:srgbClr val="EB601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483768" y="2931790"/>
            <a:ext cx="3943350" cy="993775"/>
          </a:xfrm>
          <a:prstGeom prst="rect">
            <a:avLst/>
          </a:prstGeom>
        </p:spPr>
        <p:txBody>
          <a:bodyPr vert="horz" lIns="91440" tIns="45720" rIns="91440" bIns="45720" rtlCol="0" anchor="ctr">
            <a:normAutofit/>
          </a:bodyPr>
          <a:lstStyle/>
          <a:p>
            <a:r>
              <a:rPr lang="fr-FR" dirty="0" smtClean="0"/>
              <a:t>Quelques idées de mise en forme</a:t>
            </a:r>
            <a:endParaRPr lang="fr-FR" dirty="0"/>
          </a:p>
        </p:txBody>
      </p:sp>
      <p:pic>
        <p:nvPicPr>
          <p:cNvPr id="7" name="Image 6"/>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3563888" y="555526"/>
            <a:ext cx="1474440" cy="1474440"/>
          </a:xfrm>
          <a:prstGeom prst="rect">
            <a:avLst/>
          </a:prstGeom>
        </p:spPr>
      </p:pic>
    </p:spTree>
    <p:extLst>
      <p:ext uri="{BB962C8B-B14F-4D97-AF65-F5344CB8AC3E}">
        <p14:creationId xmlns:p14="http://schemas.microsoft.com/office/powerpoint/2010/main" val="39424972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4" r:id="rId3"/>
    <p:sldLayoutId id="2147483745" r:id="rId4"/>
    <p:sldLayoutId id="2147483746" r:id="rId5"/>
    <p:sldLayoutId id="2147483748" r:id="rId6"/>
    <p:sldLayoutId id="2147483735" r:id="rId7"/>
    <p:sldLayoutId id="2147483743" r:id="rId8"/>
    <p:sldLayoutId id="2147483760" r:id="rId9"/>
    <p:sldLayoutId id="2147483742" r:id="rId10"/>
    <p:sldLayoutId id="2147483787" r:id="rId1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kern="1200">
          <a:solidFill>
            <a:srgbClr val="EB601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icl-intra.sih.cav/index.php?option=com_content&amp;view=article&amp;id=245&amp;Itemid=384" TargetMode="External"/><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icl-intra.sih.cav/images/stories/PPT_presentation_ICL_2023-Maitrisee.pptx" TargetMode="External"/><Relationship Id="rId4" Type="http://schemas.openxmlformats.org/officeDocument/2006/relationships/hyperlink" Target="mailto:com@nancy.unicancer.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sz="quarter" idx="10"/>
          </p:nvPr>
        </p:nvSpPr>
        <p:spPr/>
        <p:txBody>
          <a:bodyPr/>
          <a:lstStyle/>
          <a:p>
            <a:endParaRPr lang="fr-FR" dirty="0"/>
          </a:p>
        </p:txBody>
      </p:sp>
    </p:spTree>
    <p:extLst>
      <p:ext uri="{BB962C8B-B14F-4D97-AF65-F5344CB8AC3E}">
        <p14:creationId xmlns:p14="http://schemas.microsoft.com/office/powerpoint/2010/main" val="1095585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10</a:t>
            </a:fld>
            <a:endParaRPr lang="fr-FR" dirty="0"/>
          </a:p>
        </p:txBody>
      </p:sp>
    </p:spTree>
    <p:extLst>
      <p:ext uri="{BB962C8B-B14F-4D97-AF65-F5344CB8AC3E}">
        <p14:creationId xmlns:p14="http://schemas.microsoft.com/office/powerpoint/2010/main" val="320929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11</a:t>
            </a:fld>
            <a:endParaRPr lang="fr-FR" dirty="0"/>
          </a:p>
        </p:txBody>
      </p:sp>
    </p:spTree>
    <p:extLst>
      <p:ext uri="{BB962C8B-B14F-4D97-AF65-F5344CB8AC3E}">
        <p14:creationId xmlns:p14="http://schemas.microsoft.com/office/powerpoint/2010/main" val="288969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12</a:t>
            </a:fld>
            <a:endParaRPr lang="fr-FR" dirty="0"/>
          </a:p>
        </p:txBody>
      </p:sp>
    </p:spTree>
    <p:extLst>
      <p:ext uri="{BB962C8B-B14F-4D97-AF65-F5344CB8AC3E}">
        <p14:creationId xmlns:p14="http://schemas.microsoft.com/office/powerpoint/2010/main" val="322642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13</a:t>
            </a:fld>
            <a:endParaRPr lang="fr-FR" dirty="0"/>
          </a:p>
        </p:txBody>
      </p:sp>
    </p:spTree>
    <p:extLst>
      <p:ext uri="{BB962C8B-B14F-4D97-AF65-F5344CB8AC3E}">
        <p14:creationId xmlns:p14="http://schemas.microsoft.com/office/powerpoint/2010/main" val="278095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14</a:t>
            </a:fld>
            <a:endParaRPr lang="fr-FR" dirty="0"/>
          </a:p>
        </p:txBody>
      </p:sp>
    </p:spTree>
    <p:extLst>
      <p:ext uri="{BB962C8B-B14F-4D97-AF65-F5344CB8AC3E}">
        <p14:creationId xmlns:p14="http://schemas.microsoft.com/office/powerpoint/2010/main" val="123485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15</a:t>
            </a:fld>
            <a:endParaRPr lang="fr-FR" dirty="0"/>
          </a:p>
        </p:txBody>
      </p:sp>
    </p:spTree>
    <p:extLst>
      <p:ext uri="{BB962C8B-B14F-4D97-AF65-F5344CB8AC3E}">
        <p14:creationId xmlns:p14="http://schemas.microsoft.com/office/powerpoint/2010/main" val="53789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16</a:t>
            </a:fld>
            <a:endParaRPr lang="fr-FR" dirty="0"/>
          </a:p>
        </p:txBody>
      </p:sp>
    </p:spTree>
    <p:extLst>
      <p:ext uri="{BB962C8B-B14F-4D97-AF65-F5344CB8AC3E}">
        <p14:creationId xmlns:p14="http://schemas.microsoft.com/office/powerpoint/2010/main" val="41733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7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18</a:t>
            </a:fld>
            <a:endParaRPr lang="fr-FR" dirty="0"/>
          </a:p>
        </p:txBody>
      </p:sp>
    </p:spTree>
    <p:extLst>
      <p:ext uri="{BB962C8B-B14F-4D97-AF65-F5344CB8AC3E}">
        <p14:creationId xmlns:p14="http://schemas.microsoft.com/office/powerpoint/2010/main" val="169923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a:t>
            </a:r>
            <a:endParaRPr lang="fr-FR" dirty="0"/>
          </a:p>
        </p:txBody>
      </p:sp>
      <p:sp>
        <p:nvSpPr>
          <p:cNvPr id="3" name="Espace réservé du texte 2"/>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4269978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11560" y="915566"/>
            <a:ext cx="7848872" cy="1785104"/>
          </a:xfrm>
        </p:spPr>
        <p:txBody>
          <a:bodyPr/>
          <a:lstStyle/>
          <a:p>
            <a:pPr marL="0" indent="0">
              <a:buNone/>
            </a:pPr>
            <a:r>
              <a:rPr lang="fr-FR" sz="2000" b="1" u="sng" dirty="0" smtClean="0">
                <a:solidFill>
                  <a:srgbClr val="EB6018"/>
                </a:solidFill>
              </a:rPr>
              <a:t>Nouveauté</a:t>
            </a:r>
            <a:r>
              <a:rPr lang="fr-FR" sz="2000" b="1" dirty="0" smtClean="0">
                <a:solidFill>
                  <a:srgbClr val="EB6018"/>
                </a:solidFill>
              </a:rPr>
              <a:t> </a:t>
            </a:r>
            <a:r>
              <a:rPr lang="fr-FR" sz="1800" dirty="0" smtClean="0"/>
              <a:t>: le service communication met à votre disposition différente proposition de mise en page (trame bleue, trame orange) ainsi que des slides </a:t>
            </a:r>
            <a:br>
              <a:rPr lang="fr-FR" sz="1800" dirty="0" smtClean="0"/>
            </a:br>
            <a:r>
              <a:rPr lang="fr-FR" sz="1800" dirty="0" smtClean="0"/>
              <a:t>de </a:t>
            </a:r>
            <a:r>
              <a:rPr lang="fr-FR" sz="1800" dirty="0"/>
              <a:t>présentation de l’ICL prête à </a:t>
            </a:r>
            <a:r>
              <a:rPr lang="fr-FR" sz="1800" dirty="0" smtClean="0"/>
              <a:t>l’emploi (</a:t>
            </a:r>
            <a:r>
              <a:rPr lang="fr-FR" sz="1800" u="sng" dirty="0" smtClean="0">
                <a:solidFill>
                  <a:srgbClr val="FF0000"/>
                </a:solidFill>
              </a:rPr>
              <a:t>non modifiable*</a:t>
            </a:r>
            <a:r>
              <a:rPr lang="fr-FR" sz="1800" dirty="0" smtClean="0"/>
              <a:t>). </a:t>
            </a:r>
            <a:br>
              <a:rPr lang="fr-FR" sz="1800" dirty="0" smtClean="0"/>
            </a:br>
            <a:r>
              <a:rPr lang="fr-FR" sz="1800" dirty="0" smtClean="0"/>
              <a:t/>
            </a:r>
            <a:br>
              <a:rPr lang="fr-FR" sz="1800" dirty="0" smtClean="0"/>
            </a:br>
            <a:r>
              <a:rPr lang="fr-FR" sz="1800" b="1" dirty="0" smtClean="0"/>
              <a:t>Toutes les propositions sont disponibles </a:t>
            </a:r>
            <a:br>
              <a:rPr lang="fr-FR" sz="1800" b="1" dirty="0" smtClean="0"/>
            </a:br>
            <a:r>
              <a:rPr lang="fr-FR" sz="1800" b="1" dirty="0" smtClean="0"/>
              <a:t>dans </a:t>
            </a:r>
            <a:r>
              <a:rPr lang="fr-FR" sz="1800" b="1" dirty="0"/>
              <a:t>le </a:t>
            </a:r>
            <a:r>
              <a:rPr lang="fr-FR" sz="1800" b="1" dirty="0" smtClean="0"/>
              <a:t>menu </a:t>
            </a:r>
            <a:r>
              <a:rPr lang="fr-FR" sz="1800" b="1" dirty="0"/>
              <a:t>« Nouvelle diapositive </a:t>
            </a:r>
            <a:r>
              <a:rPr lang="fr-FR" sz="1800" b="1" dirty="0" smtClean="0"/>
              <a:t>».</a:t>
            </a:r>
          </a:p>
        </p:txBody>
      </p:sp>
      <p:sp>
        <p:nvSpPr>
          <p:cNvPr id="3" name="Espace réservé du numéro de diapositive 2"/>
          <p:cNvSpPr>
            <a:spLocks noGrp="1"/>
          </p:cNvSpPr>
          <p:nvPr>
            <p:ph type="sldNum" sz="quarter" idx="12"/>
          </p:nvPr>
        </p:nvSpPr>
        <p:spPr/>
        <p:txBody>
          <a:bodyPr/>
          <a:lstStyle/>
          <a:p>
            <a:pPr>
              <a:defRPr/>
            </a:pPr>
            <a:fld id="{F316C82B-514C-4B5C-964E-6C33612708AF}" type="slidenum">
              <a:rPr lang="fr-FR" smtClean="0"/>
              <a:pPr>
                <a:defRPr/>
              </a:pPr>
              <a:t>2</a:t>
            </a:fld>
            <a:endParaRPr lang="fr-FR" dirty="0"/>
          </a:p>
        </p:txBody>
      </p:sp>
      <p:sp>
        <p:nvSpPr>
          <p:cNvPr id="4" name="Titre 3"/>
          <p:cNvSpPr>
            <a:spLocks noGrp="1"/>
          </p:cNvSpPr>
          <p:nvPr>
            <p:ph type="title"/>
          </p:nvPr>
        </p:nvSpPr>
        <p:spPr>
          <a:xfrm>
            <a:off x="539131" y="281080"/>
            <a:ext cx="8353349" cy="476883"/>
          </a:xfrm>
        </p:spPr>
        <p:txBody>
          <a:bodyPr/>
          <a:lstStyle/>
          <a:p>
            <a:r>
              <a:rPr lang="fr-FR" dirty="0" smtClean="0"/>
              <a:t>Utilisation du modèle ICL</a:t>
            </a:r>
            <a:endParaRPr lang="fr-FR" sz="3200" dirty="0"/>
          </a:p>
        </p:txBody>
      </p:sp>
      <p:grpSp>
        <p:nvGrpSpPr>
          <p:cNvPr id="19" name="Groupe 18"/>
          <p:cNvGrpSpPr/>
          <p:nvPr/>
        </p:nvGrpSpPr>
        <p:grpSpPr>
          <a:xfrm>
            <a:off x="500931" y="3454110"/>
            <a:ext cx="8208912" cy="1421896"/>
            <a:chOff x="395536" y="3163250"/>
            <a:chExt cx="8208912" cy="1421896"/>
          </a:xfrm>
        </p:grpSpPr>
        <p:grpSp>
          <p:nvGrpSpPr>
            <p:cNvPr id="17" name="Groupe 16"/>
            <p:cNvGrpSpPr/>
            <p:nvPr/>
          </p:nvGrpSpPr>
          <p:grpSpPr>
            <a:xfrm>
              <a:off x="401030" y="3163250"/>
              <a:ext cx="8203418" cy="1338828"/>
              <a:chOff x="390441" y="3354237"/>
              <a:chExt cx="8568952" cy="1338828"/>
            </a:xfrm>
          </p:grpSpPr>
          <p:sp>
            <p:nvSpPr>
              <p:cNvPr id="10" name="Rectangle 9"/>
              <p:cNvSpPr/>
              <p:nvPr/>
            </p:nvSpPr>
            <p:spPr>
              <a:xfrm>
                <a:off x="390441" y="3354237"/>
                <a:ext cx="8568952" cy="1338828"/>
              </a:xfrm>
              <a:prstGeom prst="rect">
                <a:avLst/>
              </a:prstGeom>
            </p:spPr>
            <p:txBody>
              <a:bodyPr wrap="square">
                <a:spAutoFit/>
              </a:bodyPr>
              <a:lstStyle/>
              <a:p>
                <a:pPr marL="0" indent="0">
                  <a:lnSpc>
                    <a:spcPct val="150000"/>
                  </a:lnSpc>
                  <a:buNone/>
                </a:pPr>
                <a:r>
                  <a:rPr lang="fr-FR" b="1" dirty="0" smtClean="0">
                    <a:solidFill>
                      <a:srgbClr val="FF0000"/>
                    </a:solidFill>
                    <a:latin typeface="+mn-lt"/>
                  </a:rPr>
                  <a:t>*Si </a:t>
                </a:r>
                <a:r>
                  <a:rPr lang="fr-FR" b="1" dirty="0">
                    <a:solidFill>
                      <a:srgbClr val="FF0000"/>
                    </a:solidFill>
                    <a:latin typeface="+mn-lt"/>
                  </a:rPr>
                  <a:t>vous souhaitez modifier le contenu de l’une </a:t>
                </a:r>
                <a:r>
                  <a:rPr lang="fr-FR" b="1" dirty="0" smtClean="0">
                    <a:solidFill>
                      <a:srgbClr val="FF0000"/>
                    </a:solidFill>
                    <a:latin typeface="+mn-lt"/>
                  </a:rPr>
                  <a:t>des slides proposée </a:t>
                </a:r>
                <a:r>
                  <a:rPr lang="fr-FR" b="1" dirty="0">
                    <a:solidFill>
                      <a:srgbClr val="FF0000"/>
                    </a:solidFill>
                    <a:latin typeface="+mn-lt"/>
                  </a:rPr>
                  <a:t>: </a:t>
                </a:r>
              </a:p>
              <a:p>
                <a:pPr marL="358775" lvl="1" indent="-182563">
                  <a:buClr>
                    <a:srgbClr val="0DA5B2"/>
                  </a:buClr>
                  <a:buFont typeface="Arial" panose="020B0604020202020204" pitchFamily="34" charset="0"/>
                  <a:buChar char="•"/>
                </a:pPr>
                <a:r>
                  <a:rPr lang="fr-FR" dirty="0">
                    <a:latin typeface="+mn-lt"/>
                  </a:rPr>
                  <a:t>Télécharger sur </a:t>
                </a:r>
                <a:r>
                  <a:rPr lang="fr-FR" dirty="0">
                    <a:latin typeface="+mn-lt"/>
                    <a:hlinkClick r:id="rId3"/>
                  </a:rPr>
                  <a:t>ICL-intra</a:t>
                </a:r>
                <a:r>
                  <a:rPr lang="fr-FR" dirty="0">
                    <a:latin typeface="+mn-lt"/>
                  </a:rPr>
                  <a:t> &gt; « Documents types » </a:t>
                </a:r>
                <a:r>
                  <a:rPr lang="fr-FR" dirty="0" smtClean="0">
                    <a:latin typeface="+mn-lt"/>
                  </a:rPr>
                  <a:t>la</a:t>
                </a:r>
                <a:endParaRPr lang="fr-FR" dirty="0">
                  <a:latin typeface="+mn-lt"/>
                </a:endParaRPr>
              </a:p>
              <a:p>
                <a:pPr marL="344487" lvl="1" indent="0">
                  <a:buNone/>
                </a:pPr>
                <a:r>
                  <a:rPr lang="fr-FR" b="1" dirty="0">
                    <a:latin typeface="+mn-lt"/>
                  </a:rPr>
                  <a:t>OU</a:t>
                </a:r>
                <a:r>
                  <a:rPr lang="fr-FR" dirty="0">
                    <a:latin typeface="+mn-lt"/>
                  </a:rPr>
                  <a:t> </a:t>
                </a:r>
              </a:p>
              <a:p>
                <a:pPr marL="358775" lvl="1" indent="-182563">
                  <a:buClr>
                    <a:srgbClr val="0DA5B2"/>
                  </a:buClr>
                  <a:buFont typeface="Arial" panose="020B0604020202020204" pitchFamily="34" charset="0"/>
                  <a:buChar char="•"/>
                </a:pPr>
                <a:r>
                  <a:rPr lang="fr-FR" dirty="0">
                    <a:latin typeface="+mn-lt"/>
                  </a:rPr>
                  <a:t>Contactez le service communication : 8476 ou </a:t>
                </a:r>
                <a:r>
                  <a:rPr lang="fr-FR" dirty="0">
                    <a:latin typeface="+mn-lt"/>
                    <a:hlinkClick r:id="rId4"/>
                  </a:rPr>
                  <a:t>com@nancy.unicancer.fr</a:t>
                </a:r>
                <a:r>
                  <a:rPr lang="fr-FR" dirty="0">
                    <a:latin typeface="+mn-lt"/>
                  </a:rPr>
                  <a:t> </a:t>
                </a:r>
              </a:p>
            </p:txBody>
          </p:sp>
          <p:pic>
            <p:nvPicPr>
              <p:cNvPr id="6" name="Image 5">
                <a:hlinkClick r:id="rId5"/>
              </p:cNvPr>
              <p:cNvPicPr>
                <a:picLocks noChangeAspect="1"/>
              </p:cNvPicPr>
              <p:nvPr/>
            </p:nvPicPr>
            <p:blipFill rotWithShape="1">
              <a:blip r:embed="rId6"/>
              <a:srcRect l="2794" t="53821" r="4875" b="5778"/>
              <a:stretch/>
            </p:blipFill>
            <p:spPr>
              <a:xfrm>
                <a:off x="5766141" y="3918663"/>
                <a:ext cx="3083880" cy="290057"/>
              </a:xfrm>
              <a:prstGeom prst="rect">
                <a:avLst/>
              </a:prstGeom>
            </p:spPr>
          </p:pic>
        </p:grpSp>
        <p:sp>
          <p:nvSpPr>
            <p:cNvPr id="18" name="Rectangle 17"/>
            <p:cNvSpPr/>
            <p:nvPr/>
          </p:nvSpPr>
          <p:spPr>
            <a:xfrm>
              <a:off x="395536" y="3219822"/>
              <a:ext cx="8208912" cy="1365324"/>
            </a:xfrm>
            <a:prstGeom prst="rect">
              <a:avLst/>
            </a:prstGeom>
            <a:noFill/>
            <a:ln w="28575">
              <a:solidFill>
                <a:srgbClr val="EB6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2" name="Image 21"/>
          <p:cNvPicPr>
            <a:picLocks noChangeAspect="1"/>
          </p:cNvPicPr>
          <p:nvPr/>
        </p:nvPicPr>
        <p:blipFill>
          <a:blip r:embed="rId7"/>
          <a:stretch>
            <a:fillRect/>
          </a:stretch>
        </p:blipFill>
        <p:spPr>
          <a:xfrm>
            <a:off x="4605387" y="2009674"/>
            <a:ext cx="4104456" cy="942218"/>
          </a:xfrm>
          <a:prstGeom prst="rect">
            <a:avLst/>
          </a:prstGeom>
          <a:ln w="19050">
            <a:solidFill>
              <a:schemeClr val="tx1"/>
            </a:solidFill>
          </a:ln>
        </p:spPr>
      </p:pic>
    </p:spTree>
    <p:extLst>
      <p:ext uri="{BB962C8B-B14F-4D97-AF65-F5344CB8AC3E}">
        <p14:creationId xmlns:p14="http://schemas.microsoft.com/office/powerpoint/2010/main" val="283661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11560" y="1131590"/>
            <a:ext cx="7776443" cy="3773341"/>
          </a:xfrm>
        </p:spPr>
        <p:txBody>
          <a:bodyPr/>
          <a:lstStyle/>
          <a:p>
            <a:r>
              <a:rPr lang="fr-FR" sz="1800" dirty="0" smtClean="0"/>
              <a:t>Sélectionnez </a:t>
            </a:r>
            <a:r>
              <a:rPr lang="fr-FR" sz="1800" dirty="0"/>
              <a:t>une image dans votre document. </a:t>
            </a:r>
            <a:r>
              <a:rPr lang="fr-FR" sz="1800" dirty="0" smtClean="0"/>
              <a:t/>
            </a:r>
            <a:br>
              <a:rPr lang="fr-FR" sz="1800" dirty="0" smtClean="0"/>
            </a:br>
            <a:r>
              <a:rPr lang="fr-FR" sz="1800" dirty="0" smtClean="0"/>
              <a:t>L’onglet « </a:t>
            </a:r>
            <a:r>
              <a:rPr lang="fr-FR" sz="1800" b="1" dirty="0" smtClean="0"/>
              <a:t>Format </a:t>
            </a:r>
            <a:r>
              <a:rPr lang="fr-FR" sz="1800" b="1" dirty="0"/>
              <a:t>de </a:t>
            </a:r>
            <a:r>
              <a:rPr lang="fr-FR" sz="1800" b="1" dirty="0" smtClean="0"/>
              <a:t>l’image </a:t>
            </a:r>
            <a:r>
              <a:rPr lang="fr-FR" sz="1800" dirty="0" smtClean="0"/>
              <a:t>»</a:t>
            </a:r>
            <a:r>
              <a:rPr lang="fr-FR" sz="1800" dirty="0"/>
              <a:t> s’affiche</a:t>
            </a:r>
            <a:r>
              <a:rPr lang="fr-FR" sz="1800" dirty="0" smtClean="0"/>
              <a:t>. </a:t>
            </a:r>
            <a:endParaRPr lang="fr-FR" sz="1800" dirty="0"/>
          </a:p>
          <a:p>
            <a:r>
              <a:rPr lang="fr-FR" sz="1800" dirty="0"/>
              <a:t>Sous l’onglet Format de </a:t>
            </a:r>
            <a:r>
              <a:rPr lang="fr-FR" sz="1800" dirty="0" smtClean="0"/>
              <a:t>l’image, dans le groupe Ajuster,</a:t>
            </a:r>
            <a:r>
              <a:rPr lang="fr-FR" sz="1800" dirty="0"/>
              <a:t> </a:t>
            </a:r>
            <a:r>
              <a:rPr lang="fr-FR" sz="1800" dirty="0" smtClean="0"/>
              <a:t/>
            </a:r>
            <a:br>
              <a:rPr lang="fr-FR" sz="1800" dirty="0" smtClean="0"/>
            </a:br>
            <a:r>
              <a:rPr lang="fr-FR" sz="1800" dirty="0" smtClean="0"/>
              <a:t>sélectionnez «</a:t>
            </a:r>
            <a:r>
              <a:rPr lang="fr-FR" sz="1800" b="1" dirty="0" smtClean="0"/>
              <a:t> Compresser </a:t>
            </a:r>
            <a:r>
              <a:rPr lang="fr-FR" sz="1800" b="1" dirty="0"/>
              <a:t>les </a:t>
            </a:r>
            <a:r>
              <a:rPr lang="fr-FR" sz="1800" b="1" dirty="0" smtClean="0"/>
              <a:t>images </a:t>
            </a:r>
            <a:r>
              <a:rPr lang="fr-FR" sz="1800" dirty="0" smtClean="0"/>
              <a:t>».</a:t>
            </a:r>
            <a:endParaRPr lang="fr-FR" sz="1800" dirty="0"/>
          </a:p>
          <a:p>
            <a:r>
              <a:rPr lang="fr-FR" sz="1800" dirty="0" smtClean="0"/>
              <a:t>Sous</a:t>
            </a:r>
            <a:r>
              <a:rPr lang="fr-FR" sz="1800" dirty="0"/>
              <a:t> </a:t>
            </a:r>
            <a:r>
              <a:rPr lang="fr-FR" sz="1800" dirty="0" smtClean="0"/>
              <a:t>« </a:t>
            </a:r>
            <a:r>
              <a:rPr lang="fr-FR" sz="1800" b="1" dirty="0" smtClean="0"/>
              <a:t>Compresser les images </a:t>
            </a:r>
            <a:r>
              <a:rPr lang="fr-FR" sz="1800" dirty="0" smtClean="0"/>
              <a:t>»,</a:t>
            </a:r>
            <a:r>
              <a:rPr lang="fr-FR" sz="1800" b="1" dirty="0" smtClean="0"/>
              <a:t> </a:t>
            </a:r>
            <a:r>
              <a:rPr lang="fr-FR" sz="1800" dirty="0" smtClean="0"/>
              <a:t>faites </a:t>
            </a:r>
            <a:r>
              <a:rPr lang="fr-FR" sz="1800" dirty="0"/>
              <a:t>l’une des actions suivantes :</a:t>
            </a:r>
          </a:p>
          <a:p>
            <a:pPr lvl="1"/>
            <a:r>
              <a:rPr lang="fr-FR" sz="1600" dirty="0"/>
              <a:t>Assurez-vous </a:t>
            </a:r>
            <a:r>
              <a:rPr lang="fr-FR" sz="1600" dirty="0" smtClean="0"/>
              <a:t>que</a:t>
            </a:r>
            <a:r>
              <a:rPr lang="fr-FR" sz="1600" dirty="0"/>
              <a:t> </a:t>
            </a:r>
            <a:r>
              <a:rPr lang="fr-FR" sz="1600" dirty="0" smtClean="0"/>
              <a:t>«</a:t>
            </a:r>
            <a:r>
              <a:rPr lang="fr-FR" sz="1600" b="1" dirty="0" smtClean="0"/>
              <a:t> Appliquer</a:t>
            </a:r>
            <a:r>
              <a:rPr lang="fr-FR" sz="1600" b="1" dirty="0"/>
              <a:t> à </a:t>
            </a:r>
            <a:r>
              <a:rPr lang="fr-FR" sz="1600" b="1" dirty="0" smtClean="0"/>
              <a:t>l’image sélectionné uniquement </a:t>
            </a:r>
            <a:r>
              <a:rPr lang="fr-FR" sz="1600" dirty="0" smtClean="0"/>
              <a:t>» </a:t>
            </a:r>
            <a:r>
              <a:rPr lang="fr-FR" sz="1600" u="sng" dirty="0"/>
              <a:t>n’est pas sélectionnée</a:t>
            </a:r>
            <a:r>
              <a:rPr lang="fr-FR" sz="1600" dirty="0"/>
              <a:t> afin que les modifications que vous a apportées ici s’appliquent à toutes les images dans le document.</a:t>
            </a:r>
          </a:p>
          <a:p>
            <a:pPr lvl="1"/>
            <a:r>
              <a:rPr lang="fr-FR" sz="1600" dirty="0" smtClean="0"/>
              <a:t>Si vous cochez « </a:t>
            </a:r>
            <a:r>
              <a:rPr lang="fr-FR" sz="1600" b="1" dirty="0" smtClean="0"/>
              <a:t>Supprimer </a:t>
            </a:r>
            <a:r>
              <a:rPr lang="fr-FR" sz="1600" b="1" dirty="0"/>
              <a:t>les zones de rognage </a:t>
            </a:r>
            <a:r>
              <a:rPr lang="fr-FR" sz="1600" b="1" dirty="0" smtClean="0"/>
              <a:t>des</a:t>
            </a:r>
            <a:br>
              <a:rPr lang="fr-FR" sz="1600" b="1" dirty="0" smtClean="0"/>
            </a:br>
            <a:r>
              <a:rPr lang="fr-FR" sz="1600" b="1" dirty="0" smtClean="0"/>
              <a:t> images »</a:t>
            </a:r>
            <a:r>
              <a:rPr lang="fr-FR" sz="1600" dirty="0" smtClean="0"/>
              <a:t>, sachez que cette </a:t>
            </a:r>
            <a:r>
              <a:rPr lang="fr-FR" sz="1600" dirty="0"/>
              <a:t>option supprime les </a:t>
            </a:r>
            <a:r>
              <a:rPr lang="fr-FR" sz="1600" dirty="0" smtClean="0"/>
              <a:t>données</a:t>
            </a:r>
            <a:br>
              <a:rPr lang="fr-FR" sz="1600" dirty="0" smtClean="0"/>
            </a:br>
            <a:r>
              <a:rPr lang="fr-FR" sz="1600" dirty="0" smtClean="0"/>
              <a:t> rognées </a:t>
            </a:r>
            <a:r>
              <a:rPr lang="fr-FR" sz="1600" dirty="0"/>
              <a:t>de </a:t>
            </a:r>
            <a:r>
              <a:rPr lang="fr-FR" sz="1600" dirty="0" smtClean="0"/>
              <a:t>l’image et que vous ne pourrez pas les restaurer.</a:t>
            </a:r>
          </a:p>
          <a:p>
            <a:r>
              <a:rPr lang="fr-FR" sz="1800" dirty="0" smtClean="0"/>
              <a:t>Sous « </a:t>
            </a:r>
            <a:r>
              <a:rPr lang="fr-FR" sz="1800" b="1" dirty="0" smtClean="0"/>
              <a:t>Sortie cible</a:t>
            </a:r>
            <a:r>
              <a:rPr lang="fr-FR" sz="1800" dirty="0" smtClean="0"/>
              <a:t> »</a:t>
            </a:r>
            <a:r>
              <a:rPr lang="fr-FR" sz="1800" b="1" dirty="0" smtClean="0"/>
              <a:t> </a:t>
            </a:r>
            <a:r>
              <a:rPr lang="fr-FR" sz="1800" dirty="0" smtClean="0"/>
              <a:t>sélectionnez « </a:t>
            </a:r>
            <a:r>
              <a:rPr lang="fr-FR" sz="1800" b="1" dirty="0" smtClean="0"/>
              <a:t>Utiliser la résolution </a:t>
            </a:r>
            <a:br>
              <a:rPr lang="fr-FR" sz="1800" b="1" dirty="0" smtClean="0"/>
            </a:br>
            <a:r>
              <a:rPr lang="fr-FR" sz="1800" b="1" dirty="0" smtClean="0"/>
              <a:t>par défaut </a:t>
            </a:r>
            <a:r>
              <a:rPr lang="fr-FR" sz="1800" dirty="0" smtClean="0"/>
              <a:t>» ou «</a:t>
            </a:r>
            <a:r>
              <a:rPr lang="fr-FR" sz="1800" b="1" dirty="0" smtClean="0"/>
              <a:t> Ecran (150 ppp) … </a:t>
            </a:r>
            <a:r>
              <a:rPr lang="fr-FR" sz="1800" dirty="0" smtClean="0"/>
              <a:t>». </a:t>
            </a:r>
            <a:endParaRPr lang="fr-FR" sz="1800" dirty="0"/>
          </a:p>
        </p:txBody>
      </p:sp>
      <p:sp>
        <p:nvSpPr>
          <p:cNvPr id="3" name="Espace réservé du numéro de diapositive 2"/>
          <p:cNvSpPr>
            <a:spLocks noGrp="1"/>
          </p:cNvSpPr>
          <p:nvPr>
            <p:ph type="sldNum" sz="quarter" idx="12"/>
          </p:nvPr>
        </p:nvSpPr>
        <p:spPr/>
        <p:txBody>
          <a:bodyPr/>
          <a:lstStyle/>
          <a:p>
            <a:pPr>
              <a:defRPr/>
            </a:pPr>
            <a:fld id="{F316C82B-514C-4B5C-964E-6C33612708AF}" type="slidenum">
              <a:rPr lang="fr-FR" smtClean="0"/>
              <a:pPr>
                <a:defRPr/>
              </a:pPr>
              <a:t>3</a:t>
            </a:fld>
            <a:endParaRPr lang="fr-FR" dirty="0"/>
          </a:p>
        </p:txBody>
      </p:sp>
      <p:sp>
        <p:nvSpPr>
          <p:cNvPr id="4" name="Titre 3"/>
          <p:cNvSpPr>
            <a:spLocks noGrp="1"/>
          </p:cNvSpPr>
          <p:nvPr>
            <p:ph type="title"/>
          </p:nvPr>
        </p:nvSpPr>
        <p:spPr>
          <a:xfrm>
            <a:off x="539131" y="281080"/>
            <a:ext cx="8353349" cy="476883"/>
          </a:xfrm>
        </p:spPr>
        <p:txBody>
          <a:bodyPr/>
          <a:lstStyle/>
          <a:p>
            <a:r>
              <a:rPr lang="fr-FR" dirty="0" smtClean="0"/>
              <a:t>Compression des images </a:t>
            </a:r>
            <a:r>
              <a:rPr lang="fr-FR" sz="3200" dirty="0"/>
              <a:t>(</a:t>
            </a:r>
            <a:r>
              <a:rPr lang="fr-FR" sz="3200" dirty="0" smtClean="0"/>
              <a:t>conseillée)</a:t>
            </a:r>
            <a:endParaRPr lang="fr-FR" sz="3200" dirty="0"/>
          </a:p>
        </p:txBody>
      </p:sp>
      <p:pic>
        <p:nvPicPr>
          <p:cNvPr id="7" name="Image 6"/>
          <p:cNvPicPr>
            <a:picLocks noChangeAspect="1"/>
          </p:cNvPicPr>
          <p:nvPr/>
        </p:nvPicPr>
        <p:blipFill>
          <a:blip r:embed="rId2"/>
          <a:stretch>
            <a:fillRect/>
          </a:stretch>
        </p:blipFill>
        <p:spPr>
          <a:xfrm>
            <a:off x="5436097" y="1277681"/>
            <a:ext cx="897886" cy="404391"/>
          </a:xfrm>
          <a:prstGeom prst="rect">
            <a:avLst/>
          </a:prstGeom>
        </p:spPr>
      </p:pic>
      <p:pic>
        <p:nvPicPr>
          <p:cNvPr id="8" name="Image 7"/>
          <p:cNvPicPr>
            <a:picLocks noChangeAspect="1"/>
          </p:cNvPicPr>
          <p:nvPr/>
        </p:nvPicPr>
        <p:blipFill>
          <a:blip r:embed="rId3"/>
          <a:stretch>
            <a:fillRect/>
          </a:stretch>
        </p:blipFill>
        <p:spPr>
          <a:xfrm>
            <a:off x="6465579" y="1841733"/>
            <a:ext cx="2087885" cy="471196"/>
          </a:xfrm>
          <a:prstGeom prst="rect">
            <a:avLst/>
          </a:prstGeom>
        </p:spPr>
      </p:pic>
      <p:pic>
        <p:nvPicPr>
          <p:cNvPr id="9" name="Image 8"/>
          <p:cNvPicPr>
            <a:picLocks noChangeAspect="1"/>
          </p:cNvPicPr>
          <p:nvPr/>
        </p:nvPicPr>
        <p:blipFill>
          <a:blip r:embed="rId4"/>
          <a:stretch>
            <a:fillRect/>
          </a:stretch>
        </p:blipFill>
        <p:spPr>
          <a:xfrm>
            <a:off x="6471009" y="3335140"/>
            <a:ext cx="2544757" cy="1396850"/>
          </a:xfrm>
          <a:prstGeom prst="rect">
            <a:avLst/>
          </a:prstGeom>
        </p:spPr>
      </p:pic>
    </p:spTree>
    <p:extLst>
      <p:ext uri="{BB962C8B-B14F-4D97-AF65-F5344CB8AC3E}">
        <p14:creationId xmlns:p14="http://schemas.microsoft.com/office/powerpoint/2010/main" val="108840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4</a:t>
            </a:fld>
            <a:endParaRPr lang="fr-FR" dirty="0"/>
          </a:p>
        </p:txBody>
      </p:sp>
    </p:spTree>
    <p:extLst>
      <p:ext uri="{BB962C8B-B14F-4D97-AF65-F5344CB8AC3E}">
        <p14:creationId xmlns:p14="http://schemas.microsoft.com/office/powerpoint/2010/main" val="308049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5</a:t>
            </a:fld>
            <a:endParaRPr lang="fr-FR" dirty="0"/>
          </a:p>
        </p:txBody>
      </p:sp>
    </p:spTree>
    <p:extLst>
      <p:ext uri="{BB962C8B-B14F-4D97-AF65-F5344CB8AC3E}">
        <p14:creationId xmlns:p14="http://schemas.microsoft.com/office/powerpoint/2010/main" val="102820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6</a:t>
            </a:fld>
            <a:endParaRPr lang="fr-FR" dirty="0"/>
          </a:p>
        </p:txBody>
      </p:sp>
    </p:spTree>
    <p:extLst>
      <p:ext uri="{BB962C8B-B14F-4D97-AF65-F5344CB8AC3E}">
        <p14:creationId xmlns:p14="http://schemas.microsoft.com/office/powerpoint/2010/main" val="330049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7</a:t>
            </a:fld>
            <a:endParaRPr lang="fr-FR" dirty="0"/>
          </a:p>
        </p:txBody>
      </p:sp>
    </p:spTree>
    <p:extLst>
      <p:ext uri="{BB962C8B-B14F-4D97-AF65-F5344CB8AC3E}">
        <p14:creationId xmlns:p14="http://schemas.microsoft.com/office/powerpoint/2010/main" val="285733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316C82B-514C-4B5C-964E-6C33612708AF}" type="slidenum">
              <a:rPr lang="fr-FR" smtClean="0"/>
              <a:pPr>
                <a:defRPr/>
              </a:pPr>
              <a:t>8</a:t>
            </a:fld>
            <a:endParaRPr lang="fr-FR" dirty="0"/>
          </a:p>
        </p:txBody>
      </p:sp>
    </p:spTree>
    <p:extLst>
      <p:ext uri="{BB962C8B-B14F-4D97-AF65-F5344CB8AC3E}">
        <p14:creationId xmlns:p14="http://schemas.microsoft.com/office/powerpoint/2010/main" val="14340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20320"/>
      </p:ext>
    </p:extLst>
  </p:cSld>
  <p:clrMapOvr>
    <a:masterClrMapping/>
  </p:clrMapOvr>
</p:sld>
</file>

<file path=ppt/theme/theme1.xml><?xml version="1.0" encoding="utf-8"?>
<a:theme xmlns:a="http://schemas.openxmlformats.org/drawingml/2006/main" name="Trame diapos ICL - BLE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me diapos ICL - 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présentation ICL - NON MODIFIAB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indent="0" algn="ctr" defTabSz="914400" rtl="0" eaLnBrk="1" latinLnBrk="0" hangingPunct="1">
          <a:lnSpc>
            <a:spcPts val="2500"/>
          </a:lnSpc>
          <a:spcBef>
            <a:spcPts val="1000"/>
          </a:spcBef>
          <a:buFont typeface="Arial" panose="020B0604020202020204" pitchFamily="34" charset="0"/>
          <a:buNone/>
          <a:defRPr sz="2400" b="1" kern="1200" dirty="0" smtClean="0">
            <a:solidFill>
              <a:srgbClr val="EB6018"/>
            </a:solidFill>
            <a:latin typeface="Calibri" panose="020F0502020204030204" pitchFamily="34" charset="0"/>
            <a:ea typeface="+mn-ea"/>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dées de mise en for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TotalTime>
  <Words>273</Words>
  <Application>Microsoft Office PowerPoint</Application>
  <PresentationFormat>Affichage à l'écran (16:9)</PresentationFormat>
  <Paragraphs>30</Paragraphs>
  <Slides>19</Slides>
  <Notes>1</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19</vt:i4>
      </vt:variant>
    </vt:vector>
  </HeadingPairs>
  <TitlesOfParts>
    <vt:vector size="32" baseType="lpstr">
      <vt:lpstr>MS PGothic</vt:lpstr>
      <vt:lpstr>Arial</vt:lpstr>
      <vt:lpstr>Avenir</vt:lpstr>
      <vt:lpstr>Calibri</vt:lpstr>
      <vt:lpstr>Calibri Light</vt:lpstr>
      <vt:lpstr>Roboto Light</vt:lpstr>
      <vt:lpstr>Roboto Thin</vt:lpstr>
      <vt:lpstr>Wingdings</vt:lpstr>
      <vt:lpstr>Wingdings 2</vt:lpstr>
      <vt:lpstr>Trame diapos ICL - BLEUE</vt:lpstr>
      <vt:lpstr>Trame diapos ICL - ORANGE</vt:lpstr>
      <vt:lpstr>Slides présentation ICL - NON MODIFIABLE</vt:lpstr>
      <vt:lpstr>Idées de mise en forme</vt:lpstr>
      <vt:lpstr>Présentation PowerPoint</vt:lpstr>
      <vt:lpstr>Utilisation du modèle ICL</vt:lpstr>
      <vt:lpstr>Compression des images (conseillée)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Company>Institut de Cancérologie de Lorraine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m.darcourt</dc:creator>
  <cp:lastModifiedBy>Darcourt Morgane</cp:lastModifiedBy>
  <cp:revision>380</cp:revision>
  <dcterms:created xsi:type="dcterms:W3CDTF">2017-10-16T13:01:14Z</dcterms:created>
  <dcterms:modified xsi:type="dcterms:W3CDTF">2024-02-05T09:19:37Z</dcterms:modified>
</cp:coreProperties>
</file>